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ink/ink1.xml" ContentType="application/inkml+xml"/>
  <Override PartName="/ppt/media/image3.svg" ContentType="image/svg+xml"/>
  <Override PartName="/ppt/media/image5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60" r:id="rId5"/>
    <p:sldId id="258" r:id="rId6"/>
    <p:sldId id="266" r:id="rId7"/>
    <p:sldId id="280" r:id="rId8"/>
    <p:sldId id="265" r:id="rId9"/>
    <p:sldId id="284" r:id="rId10"/>
    <p:sldId id="305" r:id="rId11"/>
    <p:sldId id="306" r:id="rId12"/>
    <p:sldId id="307" r:id="rId13"/>
    <p:sldId id="308" r:id="rId14"/>
    <p:sldId id="309" r:id="rId15"/>
    <p:sldId id="310" r:id="rId16"/>
    <p:sldId id="311" r:id="rId17"/>
    <p:sldId id="286" r:id="rId18"/>
    <p:sldId id="289" r:id="rId19"/>
    <p:sldId id="291" r:id="rId20"/>
    <p:sldId id="293" r:id="rId21"/>
    <p:sldId id="296" r:id="rId22"/>
    <p:sldId id="297" r:id="rId23"/>
    <p:sldId id="295" r:id="rId24"/>
    <p:sldId id="298" r:id="rId25"/>
    <p:sldId id="299" r:id="rId26"/>
    <p:sldId id="288" r:id="rId27"/>
    <p:sldId id="290" r:id="rId28"/>
    <p:sldId id="292" r:id="rId29"/>
    <p:sldId id="294" r:id="rId30"/>
    <p:sldId id="300" r:id="rId31"/>
    <p:sldId id="301" r:id="rId32"/>
    <p:sldId id="302" r:id="rId33"/>
    <p:sldId id="303" r:id="rId34"/>
    <p:sldId id="304" r:id="rId35"/>
    <p:sldId id="312" r:id="rId36"/>
  </p:sldIdLst>
  <p:sldSz cx="9144000" cy="5143500" type="screen16x9"/>
  <p:notesSz cx="6858000" cy="9144000"/>
  <p:embeddedFontLst>
    <p:embeddedFont>
      <p:font typeface="Orbitron"/>
      <p:regular r:id="rId40"/>
    </p:embeddedFont>
    <p:embeddedFont>
      <p:font typeface="Quicksand"/>
      <p:regular r:id="rId41"/>
    </p:embeddedFont>
    <p:embeddedFont>
      <p:font typeface="Microsoft YaHei" panose="020B0503020204020204" charset="-122"/>
      <p:regular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75DCB02-9BB8-47FD-8907-85C794F793BA}" styleName="主题样式 1 - 强调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5529" autoAdjust="0"/>
  </p:normalViewPr>
  <p:slideViewPr>
    <p:cSldViewPr snapToGrid="0">
      <p:cViewPr varScale="1">
        <p:scale>
          <a:sx n="121" d="100"/>
          <a:sy n="121" d="100"/>
        </p:scale>
        <p:origin x="346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2" Type="http://schemas.openxmlformats.org/officeDocument/2006/relationships/font" Target="fonts/font3.fntdata"/><Relationship Id="rId41" Type="http://schemas.openxmlformats.org/officeDocument/2006/relationships/font" Target="fonts/font2.fntdata"/><Relationship Id="rId40" Type="http://schemas.openxmlformats.org/officeDocument/2006/relationships/font" Target="fonts/font1.fntdata"/><Relationship Id="rId4" Type="http://schemas.openxmlformats.org/officeDocument/2006/relationships/notesMaster" Target="notesMasters/notesMaster1.xml"/><Relationship Id="rId39" Type="http://schemas.openxmlformats.org/officeDocument/2006/relationships/tableStyles" Target="tableStyles.xml"/><Relationship Id="rId38" Type="http://schemas.openxmlformats.org/officeDocument/2006/relationships/viewProps" Target="viewProps.xml"/><Relationship Id="rId37" Type="http://schemas.openxmlformats.org/officeDocument/2006/relationships/presProps" Target="presProps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147480000" min="-2147480000" units="cm"/>
          <inkml:channel name="Y" type="integer" max="2147480000" min="-2147480000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01T16:14:54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</inkml:brush>
  </inkml:definitions>
  <inkml:trace contextRef="#ctx0" brushRef="#br0">1 1,'0'0,"0"0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4" name="Google Shape;1204;gf17053b67e_0_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5" name="Google Shape;1205;gf17053b67e_0_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5" name="Google Shape;2395;g110ff055ec4_0_6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6" name="Google Shape;2396;g110ff055ec4_0_6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5" name="Google Shape;2395;g110ff055ec4_0_6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6" name="Google Shape;2396;g110ff055ec4_0_6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5" name="Google Shape;2395;g110ff055ec4_0_6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6" name="Google Shape;2396;g110ff055ec4_0_6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5" name="Google Shape;2395;g110ff055ec4_0_6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6" name="Google Shape;2396;g110ff055ec4_0_6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5" name="Google Shape;2395;g110ff055ec4_0_6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6" name="Google Shape;2396;g110ff055ec4_0_6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9" name="Google Shape;1589;gcc9050bdf8_0_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0" name="Google Shape;1590;gcc9050bdf8_0_2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5" name="Google Shape;2395;g110ff055ec4_0_6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6" name="Google Shape;2396;g110ff055ec4_0_6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5" name="Google Shape;2395;g110ff055ec4_0_6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6" name="Google Shape;2396;g110ff055ec4_0_6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5" name="Google Shape;2395;g110ff055ec4_0_6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6" name="Google Shape;2396;g110ff055ec4_0_6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5" name="Google Shape;2395;g110ff055ec4_0_6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6" name="Google Shape;2396;g110ff055ec4_0_6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9" name="Google Shape;1389;gcc9050bdf8_0_2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0" name="Google Shape;1390;gcc9050bdf8_0_2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5" name="Google Shape;2395;g110ff055ec4_0_6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6" name="Google Shape;2396;g110ff055ec4_0_6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5" name="Google Shape;2395;g110ff055ec4_0_6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6" name="Google Shape;2396;g110ff055ec4_0_6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5" name="Google Shape;2395;g110ff055ec4_0_6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6" name="Google Shape;2396;g110ff055ec4_0_6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5" name="Google Shape;2395;g110ff055ec4_0_6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6" name="Google Shape;2396;g110ff055ec4_0_6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9" name="Google Shape;1589;gcc9050bdf8_0_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0" name="Google Shape;1590;gcc9050bdf8_0_2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5" name="Google Shape;2395;g110ff055ec4_0_6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6" name="Google Shape;2396;g110ff055ec4_0_6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5" name="Google Shape;2395;g110ff055ec4_0_6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6" name="Google Shape;2396;g110ff055ec4_0_6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5" name="Google Shape;2395;g110ff055ec4_0_6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6" name="Google Shape;2396;g110ff055ec4_0_6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5" name="Google Shape;2395;g110ff055ec4_0_6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6" name="Google Shape;2396;g110ff055ec4_0_6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5" name="Google Shape;2395;g110ff055ec4_0_6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6" name="Google Shape;2396;g110ff055ec4_0_6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1" name="Google Shape;1301;gf60122e166_0_5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2" name="Google Shape;1302;gf60122e166_0_5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5" name="Google Shape;2395;g110ff055ec4_0_6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6" name="Google Shape;2396;g110ff055ec4_0_6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5" name="Google Shape;2395;g110ff055ec4_0_6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6" name="Google Shape;2396;g110ff055ec4_0_6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5" name="Google Shape;2395;g110ff055ec4_0_6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6" name="Google Shape;2396;g110ff055ec4_0_6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9" name="Google Shape;2219;gcc9050bdf8_0_2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0" name="Google Shape;2220;gcc9050bdf8_0_2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0" name="Google Shape;1610;g10cb08aead6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1" name="Google Shape;1611;g10cb08aead6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9" name="Google Shape;2219;gcc9050bdf8_0_2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0" name="Google Shape;2220;gcc9050bdf8_0_2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9" name="Google Shape;1589;gcc9050bdf8_0_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0" name="Google Shape;1590;gcc9050bdf8_0_2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5" name="Google Shape;2395;g110ff055ec4_0_6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6" name="Google Shape;2396;g110ff055ec4_0_6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5" name="Google Shape;2395;g110ff055ec4_0_6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6" name="Google Shape;2396;g110ff055ec4_0_6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5" name="Google Shape;2395;g110ff055ec4_0_6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6" name="Google Shape;2396;g110ff055ec4_0_6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358350" y="258050"/>
            <a:ext cx="8428950" cy="4627500"/>
            <a:chOff x="358350" y="258050"/>
            <a:chExt cx="8428950" cy="4627500"/>
          </a:xfrm>
        </p:grpSpPr>
        <p:sp>
          <p:nvSpPr>
            <p:cNvPr id="10" name="Google Shape;10;p2"/>
            <p:cNvSpPr/>
            <p:nvPr/>
          </p:nvSpPr>
          <p:spPr>
            <a:xfrm>
              <a:off x="358350" y="258050"/>
              <a:ext cx="8427300" cy="4627500"/>
            </a:xfrm>
            <a:prstGeom prst="roundRect">
              <a:avLst>
                <a:gd name="adj" fmla="val 5555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360000" y="258050"/>
              <a:ext cx="8427300" cy="4627500"/>
            </a:xfrm>
            <a:prstGeom prst="roundRect">
              <a:avLst>
                <a:gd name="adj" fmla="val 5555"/>
              </a:avLst>
            </a:prstGeom>
            <a:gradFill>
              <a:gsLst>
                <a:gs pos="0">
                  <a:schemeClr val="lt1"/>
                </a:gs>
                <a:gs pos="100000">
                  <a:srgbClr val="66BEE9">
                    <a:alpha val="34509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720000" y="407061"/>
              <a:ext cx="7704000" cy="2625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 w="9525" cap="flat" cmpd="sng">
              <a:solidFill>
                <a:srgbClr val="D2D6FF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13" name="Google Shape;13;p2"/>
            <p:cNvGrpSpPr/>
            <p:nvPr/>
          </p:nvGrpSpPr>
          <p:grpSpPr>
            <a:xfrm rot="10800000" flipH="1">
              <a:off x="4159199" y="4657459"/>
              <a:ext cx="825589" cy="93999"/>
              <a:chOff x="5718423" y="809024"/>
              <a:chExt cx="830071" cy="94500"/>
            </a:xfrm>
          </p:grpSpPr>
          <p:sp>
            <p:nvSpPr>
              <p:cNvPr id="14" name="Google Shape;14;p2"/>
              <p:cNvSpPr/>
              <p:nvPr/>
            </p:nvSpPr>
            <p:spPr>
              <a:xfrm>
                <a:off x="5963614" y="809024"/>
                <a:ext cx="94500" cy="94500"/>
              </a:xfrm>
              <a:prstGeom prst="ellipse">
                <a:avLst/>
              </a:prstGeom>
              <a:solidFill>
                <a:srgbClr val="E27B83">
                  <a:alpha val="442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" name="Google Shape;15;p2"/>
              <p:cNvSpPr/>
              <p:nvPr/>
            </p:nvSpPr>
            <p:spPr>
              <a:xfrm>
                <a:off x="5718423" y="809024"/>
                <a:ext cx="94500" cy="94500"/>
              </a:xfrm>
              <a:prstGeom prst="ellipse">
                <a:avLst/>
              </a:prstGeom>
              <a:solidFill>
                <a:srgbClr val="E27B83">
                  <a:alpha val="442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6208804" y="809024"/>
                <a:ext cx="94500" cy="94500"/>
              </a:xfrm>
              <a:prstGeom prst="ellipse">
                <a:avLst/>
              </a:prstGeom>
              <a:solidFill>
                <a:srgbClr val="E27B83">
                  <a:alpha val="442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6453994" y="809024"/>
                <a:ext cx="94500" cy="94500"/>
              </a:xfrm>
              <a:prstGeom prst="ellipse">
                <a:avLst/>
              </a:prstGeom>
              <a:solidFill>
                <a:srgbClr val="E27B83">
                  <a:alpha val="442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sp>
        <p:nvSpPr>
          <p:cNvPr id="18" name="Google Shape;18;p2"/>
          <p:cNvSpPr txBox="1">
            <a:spLocks noGrp="1"/>
          </p:cNvSpPr>
          <p:nvPr>
            <p:ph type="ctrTitle"/>
          </p:nvPr>
        </p:nvSpPr>
        <p:spPr>
          <a:xfrm>
            <a:off x="720000" y="1185650"/>
            <a:ext cx="3852000" cy="236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9" name="Google Shape;19;p2"/>
          <p:cNvSpPr txBox="1">
            <a:spLocks noGrp="1"/>
          </p:cNvSpPr>
          <p:nvPr>
            <p:ph type="subTitle" idx="1"/>
          </p:nvPr>
        </p:nvSpPr>
        <p:spPr>
          <a:xfrm>
            <a:off x="790635" y="3761000"/>
            <a:ext cx="3909900" cy="41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1_2">
    <p:spTree>
      <p:nvGrpSpPr>
        <p:cNvPr id="1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8" name="Google Shape;1098;p61"/>
          <p:cNvGrpSpPr/>
          <p:nvPr/>
        </p:nvGrpSpPr>
        <p:grpSpPr>
          <a:xfrm>
            <a:off x="358350" y="258050"/>
            <a:ext cx="8428950" cy="4627500"/>
            <a:chOff x="358350" y="258050"/>
            <a:chExt cx="8428950" cy="4627500"/>
          </a:xfrm>
        </p:grpSpPr>
        <p:sp>
          <p:nvSpPr>
            <p:cNvPr id="1099" name="Google Shape;1099;p61"/>
            <p:cNvSpPr/>
            <p:nvPr/>
          </p:nvSpPr>
          <p:spPr>
            <a:xfrm>
              <a:off x="358350" y="258050"/>
              <a:ext cx="8427300" cy="4627500"/>
            </a:xfrm>
            <a:prstGeom prst="roundRect">
              <a:avLst>
                <a:gd name="adj" fmla="val 5555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00" name="Google Shape;1100;p61"/>
            <p:cNvSpPr/>
            <p:nvPr/>
          </p:nvSpPr>
          <p:spPr>
            <a:xfrm>
              <a:off x="360000" y="258050"/>
              <a:ext cx="8427300" cy="4627500"/>
            </a:xfrm>
            <a:prstGeom prst="roundRect">
              <a:avLst>
                <a:gd name="adj" fmla="val 5555"/>
              </a:avLst>
            </a:prstGeom>
            <a:gradFill>
              <a:gsLst>
                <a:gs pos="0">
                  <a:schemeClr val="lt1"/>
                </a:gs>
                <a:gs pos="100000">
                  <a:srgbClr val="66BEE9">
                    <a:alpha val="34509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1101" name="Google Shape;1101;p61"/>
            <p:cNvGrpSpPr/>
            <p:nvPr/>
          </p:nvGrpSpPr>
          <p:grpSpPr>
            <a:xfrm rot="10800000" flipH="1">
              <a:off x="4159199" y="4657459"/>
              <a:ext cx="825589" cy="93999"/>
              <a:chOff x="5718423" y="809024"/>
              <a:chExt cx="830071" cy="94500"/>
            </a:xfrm>
          </p:grpSpPr>
          <p:sp>
            <p:nvSpPr>
              <p:cNvPr id="1102" name="Google Shape;1102;p61"/>
              <p:cNvSpPr/>
              <p:nvPr/>
            </p:nvSpPr>
            <p:spPr>
              <a:xfrm>
                <a:off x="5718423" y="809024"/>
                <a:ext cx="94500" cy="945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03" name="Google Shape;1103;p61"/>
              <p:cNvSpPr/>
              <p:nvPr/>
            </p:nvSpPr>
            <p:spPr>
              <a:xfrm>
                <a:off x="5963614" y="809024"/>
                <a:ext cx="94500" cy="945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04" name="Google Shape;1104;p61"/>
              <p:cNvSpPr/>
              <p:nvPr/>
            </p:nvSpPr>
            <p:spPr>
              <a:xfrm>
                <a:off x="6208804" y="809024"/>
                <a:ext cx="94500" cy="945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05" name="Google Shape;1105;p61"/>
              <p:cNvSpPr/>
              <p:nvPr/>
            </p:nvSpPr>
            <p:spPr>
              <a:xfrm>
                <a:off x="6453994" y="809024"/>
                <a:ext cx="94500" cy="945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1106" name="Google Shape;1106;p61"/>
            <p:cNvGrpSpPr/>
            <p:nvPr/>
          </p:nvGrpSpPr>
          <p:grpSpPr>
            <a:xfrm>
              <a:off x="720000" y="407061"/>
              <a:ext cx="7704000" cy="262500"/>
              <a:chOff x="433208" y="393425"/>
              <a:chExt cx="7704000" cy="262500"/>
            </a:xfrm>
          </p:grpSpPr>
          <p:sp>
            <p:nvSpPr>
              <p:cNvPr id="1107" name="Google Shape;1107;p61"/>
              <p:cNvSpPr/>
              <p:nvPr/>
            </p:nvSpPr>
            <p:spPr>
              <a:xfrm>
                <a:off x="433208" y="393425"/>
                <a:ext cx="7704000" cy="262500"/>
              </a:xfrm>
              <a:prstGeom prst="roundRect">
                <a:avLst>
                  <a:gd name="adj" fmla="val 50000"/>
                </a:avLst>
              </a:prstGeom>
              <a:solidFill>
                <a:schemeClr val="dk2"/>
              </a:solidFill>
              <a:ln w="9525" cap="flat" cmpd="sng">
                <a:solidFill>
                  <a:srgbClr val="D2D6FF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grpSp>
            <p:nvGrpSpPr>
              <p:cNvPr id="1108" name="Google Shape;1108;p61"/>
              <p:cNvGrpSpPr/>
              <p:nvPr/>
            </p:nvGrpSpPr>
            <p:grpSpPr>
              <a:xfrm rot="10800000" flipH="1">
                <a:off x="543498" y="483688"/>
                <a:ext cx="429322" cy="93999"/>
                <a:chOff x="5840230" y="744468"/>
                <a:chExt cx="431653" cy="94500"/>
              </a:xfrm>
            </p:grpSpPr>
            <p:sp>
              <p:nvSpPr>
                <p:cNvPr id="1109" name="Google Shape;1109;p61"/>
                <p:cNvSpPr/>
                <p:nvPr/>
              </p:nvSpPr>
              <p:spPr>
                <a:xfrm>
                  <a:off x="5840230" y="744468"/>
                  <a:ext cx="94500" cy="945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5352EE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110" name="Google Shape;1110;p61"/>
                <p:cNvSpPr/>
                <p:nvPr/>
              </p:nvSpPr>
              <p:spPr>
                <a:xfrm>
                  <a:off x="6008807" y="744468"/>
                  <a:ext cx="94500" cy="94500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5352EE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111" name="Google Shape;1111;p61"/>
                <p:cNvSpPr/>
                <p:nvPr/>
              </p:nvSpPr>
              <p:spPr>
                <a:xfrm>
                  <a:off x="6177384" y="744468"/>
                  <a:ext cx="94500" cy="945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5352EE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</p:grpSp>
      </p:grpSp>
      <p:grpSp>
        <p:nvGrpSpPr>
          <p:cNvPr id="1112" name="Google Shape;1112;p61"/>
          <p:cNvGrpSpPr/>
          <p:nvPr/>
        </p:nvGrpSpPr>
        <p:grpSpPr>
          <a:xfrm>
            <a:off x="719282" y="1076152"/>
            <a:ext cx="6880555" cy="2625711"/>
            <a:chOff x="358361" y="258062"/>
            <a:chExt cx="8428954" cy="3216600"/>
          </a:xfrm>
        </p:grpSpPr>
        <p:sp>
          <p:nvSpPr>
            <p:cNvPr id="1113" name="Google Shape;1113;p61"/>
            <p:cNvSpPr/>
            <p:nvPr/>
          </p:nvSpPr>
          <p:spPr>
            <a:xfrm>
              <a:off x="358361" y="258062"/>
              <a:ext cx="8427300" cy="3216600"/>
            </a:xfrm>
            <a:prstGeom prst="roundRect">
              <a:avLst>
                <a:gd name="adj" fmla="val 5555"/>
              </a:avLst>
            </a:prstGeom>
            <a:solidFill>
              <a:schemeClr val="lt1"/>
            </a:solidFill>
            <a:ln>
              <a:noFill/>
            </a:ln>
            <a:effectLst>
              <a:outerShdw blurRad="85725" dist="38100" dir="5400000" algn="bl" rotWithShape="0">
                <a:schemeClr val="dk1">
                  <a:alpha val="1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14" name="Google Shape;1114;p61"/>
            <p:cNvSpPr/>
            <p:nvPr/>
          </p:nvSpPr>
          <p:spPr>
            <a:xfrm>
              <a:off x="360015" y="258062"/>
              <a:ext cx="8427300" cy="3216600"/>
            </a:xfrm>
            <a:prstGeom prst="roundRect">
              <a:avLst>
                <a:gd name="adj" fmla="val 5555"/>
              </a:avLst>
            </a:prstGeom>
            <a:solidFill>
              <a:schemeClr val="lt1"/>
            </a:solidFill>
            <a:ln>
              <a:noFill/>
            </a:ln>
            <a:effectLst>
              <a:outerShdw blurRad="85725" dist="38100" dir="5400000" algn="bl" rotWithShape="0">
                <a:schemeClr val="dk1">
                  <a:alpha val="1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1115" name="Google Shape;1115;p61"/>
            <p:cNvGrpSpPr/>
            <p:nvPr/>
          </p:nvGrpSpPr>
          <p:grpSpPr>
            <a:xfrm>
              <a:off x="720000" y="407061"/>
              <a:ext cx="7704000" cy="262500"/>
              <a:chOff x="433208" y="393425"/>
              <a:chExt cx="7704000" cy="262500"/>
            </a:xfrm>
          </p:grpSpPr>
          <p:sp>
            <p:nvSpPr>
              <p:cNvPr id="1116" name="Google Shape;1116;p61"/>
              <p:cNvSpPr/>
              <p:nvPr/>
            </p:nvSpPr>
            <p:spPr>
              <a:xfrm>
                <a:off x="433208" y="393425"/>
                <a:ext cx="7704000" cy="262500"/>
              </a:xfrm>
              <a:prstGeom prst="roundRect">
                <a:avLst>
                  <a:gd name="adj" fmla="val 50000"/>
                </a:avLst>
              </a:prstGeom>
              <a:solidFill>
                <a:schemeClr val="dk2"/>
              </a:solidFill>
              <a:ln w="9525" cap="flat" cmpd="sng">
                <a:solidFill>
                  <a:srgbClr val="D2D6FF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85725" dist="38100" dir="5400000" algn="bl" rotWithShape="0">
                  <a:schemeClr val="dk1">
                    <a:alpha val="16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grpSp>
            <p:nvGrpSpPr>
              <p:cNvPr id="1117" name="Google Shape;1117;p61"/>
              <p:cNvGrpSpPr/>
              <p:nvPr/>
            </p:nvGrpSpPr>
            <p:grpSpPr>
              <a:xfrm rot="10800000" flipH="1">
                <a:off x="543498" y="483688"/>
                <a:ext cx="429322" cy="93999"/>
                <a:chOff x="5840230" y="744468"/>
                <a:chExt cx="431653" cy="94500"/>
              </a:xfrm>
            </p:grpSpPr>
            <p:sp>
              <p:nvSpPr>
                <p:cNvPr id="1118" name="Google Shape;1118;p61"/>
                <p:cNvSpPr/>
                <p:nvPr/>
              </p:nvSpPr>
              <p:spPr>
                <a:xfrm>
                  <a:off x="5840230" y="744468"/>
                  <a:ext cx="94500" cy="945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  <a:effectLst>
                  <a:outerShdw blurRad="85725" dist="38100" dir="5400000" algn="bl" rotWithShape="0">
                    <a:schemeClr val="dk1">
                      <a:alpha val="16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119" name="Google Shape;1119;p61"/>
                <p:cNvSpPr/>
                <p:nvPr/>
              </p:nvSpPr>
              <p:spPr>
                <a:xfrm>
                  <a:off x="6008807" y="744468"/>
                  <a:ext cx="94500" cy="94500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  <a:effectLst>
                  <a:outerShdw blurRad="85725" dist="38100" dir="5400000" algn="bl" rotWithShape="0">
                    <a:schemeClr val="dk1">
                      <a:alpha val="16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120" name="Google Shape;1120;p61"/>
                <p:cNvSpPr/>
                <p:nvPr/>
              </p:nvSpPr>
              <p:spPr>
                <a:xfrm>
                  <a:off x="6177384" y="744468"/>
                  <a:ext cx="94500" cy="945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  <a:effectLst>
                  <a:outerShdw blurRad="85725" dist="38100" dir="5400000" algn="bl" rotWithShape="0">
                    <a:schemeClr val="dk1">
                      <a:alpha val="16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</p:grpSp>
      </p:grpSp>
      <p:grpSp>
        <p:nvGrpSpPr>
          <p:cNvPr id="1121" name="Google Shape;1121;p61"/>
          <p:cNvGrpSpPr/>
          <p:nvPr/>
        </p:nvGrpSpPr>
        <p:grpSpPr>
          <a:xfrm>
            <a:off x="3521825" y="3242775"/>
            <a:ext cx="4695887" cy="1063125"/>
            <a:chOff x="486920" y="1114962"/>
            <a:chExt cx="5350828" cy="1211400"/>
          </a:xfrm>
        </p:grpSpPr>
        <p:sp>
          <p:nvSpPr>
            <p:cNvPr id="1122" name="Google Shape;1122;p61"/>
            <p:cNvSpPr/>
            <p:nvPr/>
          </p:nvSpPr>
          <p:spPr>
            <a:xfrm>
              <a:off x="486920" y="1114962"/>
              <a:ext cx="5350800" cy="1211400"/>
            </a:xfrm>
            <a:prstGeom prst="roundRect">
              <a:avLst>
                <a:gd name="adj" fmla="val 14925"/>
              </a:avLst>
            </a:prstGeom>
            <a:gradFill>
              <a:gsLst>
                <a:gs pos="0">
                  <a:schemeClr val="lt1"/>
                </a:gs>
                <a:gs pos="100000">
                  <a:srgbClr val="F9F8FF">
                    <a:alpha val="86666"/>
                  </a:srgbClr>
                </a:gs>
              </a:gsLst>
              <a:lin ang="5400012" scaled="0"/>
            </a:gradFill>
            <a:ln>
              <a:noFill/>
            </a:ln>
            <a:effectLst>
              <a:outerShdw blurRad="57150" dist="47625" dir="5460000" algn="bl" rotWithShape="0">
                <a:schemeClr val="dk1">
                  <a:alpha val="2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23" name="Google Shape;1123;p61"/>
            <p:cNvSpPr/>
            <p:nvPr/>
          </p:nvSpPr>
          <p:spPr>
            <a:xfrm>
              <a:off x="486949" y="1114991"/>
              <a:ext cx="5350800" cy="355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dk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47625" dir="5400000" algn="bl" rotWithShape="0">
                <a:schemeClr val="dk1">
                  <a:alpha val="1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1124" name="Google Shape;1124;p61"/>
            <p:cNvGrpSpPr/>
            <p:nvPr/>
          </p:nvGrpSpPr>
          <p:grpSpPr>
            <a:xfrm rot="10800000" flipH="1">
              <a:off x="620929" y="1244995"/>
              <a:ext cx="429322" cy="93999"/>
              <a:chOff x="5578333" y="744468"/>
              <a:chExt cx="431653" cy="94500"/>
            </a:xfrm>
          </p:grpSpPr>
          <p:sp>
            <p:nvSpPr>
              <p:cNvPr id="1125" name="Google Shape;1125;p61"/>
              <p:cNvSpPr/>
              <p:nvPr/>
            </p:nvSpPr>
            <p:spPr>
              <a:xfrm>
                <a:off x="5578333" y="744468"/>
                <a:ext cx="94500" cy="945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26" name="Google Shape;1126;p61"/>
              <p:cNvSpPr/>
              <p:nvPr/>
            </p:nvSpPr>
            <p:spPr>
              <a:xfrm>
                <a:off x="5746910" y="744468"/>
                <a:ext cx="94500" cy="945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27" name="Google Shape;1127;p61"/>
              <p:cNvSpPr/>
              <p:nvPr/>
            </p:nvSpPr>
            <p:spPr>
              <a:xfrm>
                <a:off x="5915486" y="744468"/>
                <a:ext cx="94500" cy="945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1_1">
    <p:spTree>
      <p:nvGrpSpPr>
        <p:cNvPr id="1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9" name="Google Shape;1129;p62"/>
          <p:cNvGrpSpPr/>
          <p:nvPr/>
        </p:nvGrpSpPr>
        <p:grpSpPr>
          <a:xfrm>
            <a:off x="358350" y="258050"/>
            <a:ext cx="8428950" cy="4627500"/>
            <a:chOff x="358350" y="258050"/>
            <a:chExt cx="8428950" cy="4627500"/>
          </a:xfrm>
        </p:grpSpPr>
        <p:sp>
          <p:nvSpPr>
            <p:cNvPr id="1130" name="Google Shape;1130;p62"/>
            <p:cNvSpPr/>
            <p:nvPr/>
          </p:nvSpPr>
          <p:spPr>
            <a:xfrm>
              <a:off x="358350" y="258050"/>
              <a:ext cx="8427300" cy="4627500"/>
            </a:xfrm>
            <a:prstGeom prst="roundRect">
              <a:avLst>
                <a:gd name="adj" fmla="val 5555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31" name="Google Shape;1131;p62"/>
            <p:cNvSpPr/>
            <p:nvPr/>
          </p:nvSpPr>
          <p:spPr>
            <a:xfrm>
              <a:off x="360000" y="258050"/>
              <a:ext cx="8427300" cy="4627500"/>
            </a:xfrm>
            <a:prstGeom prst="roundRect">
              <a:avLst>
                <a:gd name="adj" fmla="val 5555"/>
              </a:avLst>
            </a:prstGeom>
            <a:gradFill>
              <a:gsLst>
                <a:gs pos="0">
                  <a:schemeClr val="lt1"/>
                </a:gs>
                <a:gs pos="100000">
                  <a:srgbClr val="66BEE9">
                    <a:alpha val="34509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1132" name="Google Shape;1132;p62"/>
            <p:cNvGrpSpPr/>
            <p:nvPr/>
          </p:nvGrpSpPr>
          <p:grpSpPr>
            <a:xfrm rot="10800000" flipH="1">
              <a:off x="4159199" y="4657459"/>
              <a:ext cx="825589" cy="93999"/>
              <a:chOff x="5718423" y="809024"/>
              <a:chExt cx="830071" cy="94500"/>
            </a:xfrm>
          </p:grpSpPr>
          <p:sp>
            <p:nvSpPr>
              <p:cNvPr id="1133" name="Google Shape;1133;p62"/>
              <p:cNvSpPr/>
              <p:nvPr/>
            </p:nvSpPr>
            <p:spPr>
              <a:xfrm>
                <a:off x="5718423" y="809024"/>
                <a:ext cx="94500" cy="945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34" name="Google Shape;1134;p62"/>
              <p:cNvSpPr/>
              <p:nvPr/>
            </p:nvSpPr>
            <p:spPr>
              <a:xfrm>
                <a:off x="5963614" y="809024"/>
                <a:ext cx="94500" cy="945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35" name="Google Shape;1135;p62"/>
              <p:cNvSpPr/>
              <p:nvPr/>
            </p:nvSpPr>
            <p:spPr>
              <a:xfrm>
                <a:off x="6208804" y="809024"/>
                <a:ext cx="94500" cy="945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36" name="Google Shape;1136;p62"/>
              <p:cNvSpPr/>
              <p:nvPr/>
            </p:nvSpPr>
            <p:spPr>
              <a:xfrm>
                <a:off x="6453994" y="809024"/>
                <a:ext cx="94500" cy="945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1137" name="Google Shape;1137;p62"/>
            <p:cNvGrpSpPr/>
            <p:nvPr/>
          </p:nvGrpSpPr>
          <p:grpSpPr>
            <a:xfrm>
              <a:off x="720000" y="407061"/>
              <a:ext cx="7704000" cy="262500"/>
              <a:chOff x="433208" y="393425"/>
              <a:chExt cx="7704000" cy="262500"/>
            </a:xfrm>
          </p:grpSpPr>
          <p:sp>
            <p:nvSpPr>
              <p:cNvPr id="1138" name="Google Shape;1138;p62"/>
              <p:cNvSpPr/>
              <p:nvPr/>
            </p:nvSpPr>
            <p:spPr>
              <a:xfrm>
                <a:off x="433208" y="393425"/>
                <a:ext cx="7704000" cy="262500"/>
              </a:xfrm>
              <a:prstGeom prst="roundRect">
                <a:avLst>
                  <a:gd name="adj" fmla="val 50000"/>
                </a:avLst>
              </a:prstGeom>
              <a:solidFill>
                <a:schemeClr val="dk2"/>
              </a:solidFill>
              <a:ln w="9525" cap="flat" cmpd="sng">
                <a:solidFill>
                  <a:srgbClr val="D2D6FF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grpSp>
            <p:nvGrpSpPr>
              <p:cNvPr id="1139" name="Google Shape;1139;p62"/>
              <p:cNvGrpSpPr/>
              <p:nvPr/>
            </p:nvGrpSpPr>
            <p:grpSpPr>
              <a:xfrm rot="10800000" flipH="1">
                <a:off x="543498" y="483688"/>
                <a:ext cx="429322" cy="93999"/>
                <a:chOff x="5840230" y="744468"/>
                <a:chExt cx="431653" cy="94500"/>
              </a:xfrm>
            </p:grpSpPr>
            <p:sp>
              <p:nvSpPr>
                <p:cNvPr id="1140" name="Google Shape;1140;p62"/>
                <p:cNvSpPr/>
                <p:nvPr/>
              </p:nvSpPr>
              <p:spPr>
                <a:xfrm>
                  <a:off x="5840230" y="744468"/>
                  <a:ext cx="94500" cy="945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141" name="Google Shape;1141;p62"/>
                <p:cNvSpPr/>
                <p:nvPr/>
              </p:nvSpPr>
              <p:spPr>
                <a:xfrm>
                  <a:off x="6008807" y="744468"/>
                  <a:ext cx="94500" cy="94500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142" name="Google Shape;1142;p62"/>
                <p:cNvSpPr/>
                <p:nvPr/>
              </p:nvSpPr>
              <p:spPr>
                <a:xfrm>
                  <a:off x="6177384" y="744468"/>
                  <a:ext cx="94500" cy="945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</p:grpSp>
      </p:grpSp>
      <p:grpSp>
        <p:nvGrpSpPr>
          <p:cNvPr id="1143" name="Google Shape;1143;p62"/>
          <p:cNvGrpSpPr/>
          <p:nvPr/>
        </p:nvGrpSpPr>
        <p:grpSpPr>
          <a:xfrm>
            <a:off x="1773576" y="1120075"/>
            <a:ext cx="2299225" cy="3108284"/>
            <a:chOff x="486919" y="1114962"/>
            <a:chExt cx="2619901" cy="3541800"/>
          </a:xfrm>
        </p:grpSpPr>
        <p:sp>
          <p:nvSpPr>
            <p:cNvPr id="1144" name="Google Shape;1144;p62"/>
            <p:cNvSpPr/>
            <p:nvPr/>
          </p:nvSpPr>
          <p:spPr>
            <a:xfrm>
              <a:off x="486920" y="1114962"/>
              <a:ext cx="2619900" cy="3541800"/>
            </a:xfrm>
            <a:prstGeom prst="roundRect">
              <a:avLst>
                <a:gd name="adj" fmla="val 12355"/>
              </a:avLst>
            </a:prstGeom>
            <a:gradFill>
              <a:gsLst>
                <a:gs pos="0">
                  <a:schemeClr val="lt1"/>
                </a:gs>
                <a:gs pos="100000">
                  <a:srgbClr val="F9F8FF">
                    <a:alpha val="86666"/>
                  </a:srgbClr>
                </a:gs>
              </a:gsLst>
              <a:lin ang="5400012" scaled="0"/>
            </a:gradFill>
            <a:ln>
              <a:noFill/>
            </a:ln>
            <a:effectLst>
              <a:outerShdw blurRad="57150" dist="47625" dir="5460000" algn="bl" rotWithShape="0">
                <a:schemeClr val="dk1">
                  <a:alpha val="2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45" name="Google Shape;1145;p62"/>
            <p:cNvSpPr/>
            <p:nvPr/>
          </p:nvSpPr>
          <p:spPr>
            <a:xfrm>
              <a:off x="486919" y="1114991"/>
              <a:ext cx="2619900" cy="355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dk2"/>
            </a:solidFill>
            <a:ln w="9525" cap="flat" cmpd="sng">
              <a:solidFill>
                <a:srgbClr val="D2D6FF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47625" dir="5400000" algn="bl" rotWithShape="0">
                <a:schemeClr val="dk1">
                  <a:alpha val="1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1146" name="Google Shape;1146;p62"/>
            <p:cNvGrpSpPr/>
            <p:nvPr/>
          </p:nvGrpSpPr>
          <p:grpSpPr>
            <a:xfrm rot="10800000" flipH="1">
              <a:off x="620929" y="1244995"/>
              <a:ext cx="429322" cy="93999"/>
              <a:chOff x="5578333" y="744468"/>
              <a:chExt cx="431653" cy="94500"/>
            </a:xfrm>
          </p:grpSpPr>
          <p:sp>
            <p:nvSpPr>
              <p:cNvPr id="1147" name="Google Shape;1147;p62"/>
              <p:cNvSpPr/>
              <p:nvPr/>
            </p:nvSpPr>
            <p:spPr>
              <a:xfrm>
                <a:off x="5578333" y="744468"/>
                <a:ext cx="94500" cy="945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48" name="Google Shape;1148;p62"/>
              <p:cNvSpPr/>
              <p:nvPr/>
            </p:nvSpPr>
            <p:spPr>
              <a:xfrm>
                <a:off x="5746910" y="744468"/>
                <a:ext cx="94500" cy="945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49" name="Google Shape;1149;p62"/>
              <p:cNvSpPr/>
              <p:nvPr/>
            </p:nvSpPr>
            <p:spPr>
              <a:xfrm>
                <a:off x="5915486" y="744468"/>
                <a:ext cx="94500" cy="945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grpSp>
        <p:nvGrpSpPr>
          <p:cNvPr id="1150" name="Google Shape;1150;p62"/>
          <p:cNvGrpSpPr/>
          <p:nvPr/>
        </p:nvGrpSpPr>
        <p:grpSpPr>
          <a:xfrm>
            <a:off x="5083801" y="1120075"/>
            <a:ext cx="2299252" cy="3108284"/>
            <a:chOff x="91807" y="1114962"/>
            <a:chExt cx="2619932" cy="3541800"/>
          </a:xfrm>
        </p:grpSpPr>
        <p:sp>
          <p:nvSpPr>
            <p:cNvPr id="1151" name="Google Shape;1151;p62"/>
            <p:cNvSpPr/>
            <p:nvPr/>
          </p:nvSpPr>
          <p:spPr>
            <a:xfrm>
              <a:off x="91807" y="1114962"/>
              <a:ext cx="2619900" cy="3541800"/>
            </a:xfrm>
            <a:prstGeom prst="roundRect">
              <a:avLst>
                <a:gd name="adj" fmla="val 12355"/>
              </a:avLst>
            </a:prstGeom>
            <a:gradFill>
              <a:gsLst>
                <a:gs pos="0">
                  <a:schemeClr val="lt1"/>
                </a:gs>
                <a:gs pos="100000">
                  <a:srgbClr val="F9F8FF">
                    <a:alpha val="86666"/>
                  </a:srgbClr>
                </a:gs>
              </a:gsLst>
              <a:lin ang="5400012" scaled="0"/>
            </a:gradFill>
            <a:ln>
              <a:noFill/>
            </a:ln>
            <a:effectLst>
              <a:outerShdw blurRad="57150" dist="47625" dir="5460000" algn="bl" rotWithShape="0">
                <a:schemeClr val="dk1">
                  <a:alpha val="2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2" name="Google Shape;1152;p62"/>
            <p:cNvSpPr/>
            <p:nvPr/>
          </p:nvSpPr>
          <p:spPr>
            <a:xfrm>
              <a:off x="91839" y="1114991"/>
              <a:ext cx="2619900" cy="355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dk2"/>
            </a:solidFill>
            <a:ln w="9525" cap="flat" cmpd="sng">
              <a:solidFill>
                <a:srgbClr val="D2D6FF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47625" dir="5400000" algn="bl" rotWithShape="0">
                <a:schemeClr val="dk1">
                  <a:alpha val="1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1153" name="Google Shape;1153;p62"/>
            <p:cNvGrpSpPr/>
            <p:nvPr/>
          </p:nvGrpSpPr>
          <p:grpSpPr>
            <a:xfrm rot="10800000" flipH="1">
              <a:off x="229496" y="1244995"/>
              <a:ext cx="429322" cy="93999"/>
              <a:chOff x="5184775" y="744468"/>
              <a:chExt cx="431653" cy="94500"/>
            </a:xfrm>
          </p:grpSpPr>
          <p:sp>
            <p:nvSpPr>
              <p:cNvPr id="1154" name="Google Shape;1154;p62"/>
              <p:cNvSpPr/>
              <p:nvPr/>
            </p:nvSpPr>
            <p:spPr>
              <a:xfrm>
                <a:off x="5184775" y="744468"/>
                <a:ext cx="94500" cy="945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55" name="Google Shape;1155;p62"/>
              <p:cNvSpPr/>
              <p:nvPr/>
            </p:nvSpPr>
            <p:spPr>
              <a:xfrm>
                <a:off x="5353352" y="744468"/>
                <a:ext cx="94500" cy="945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56" name="Google Shape;1156;p62"/>
              <p:cNvSpPr/>
              <p:nvPr/>
            </p:nvSpPr>
            <p:spPr>
              <a:xfrm>
                <a:off x="5521928" y="744468"/>
                <a:ext cx="94500" cy="945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11_1_1">
    <p:spTree>
      <p:nvGrpSpPr>
        <p:cNvPr id="1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8" name="Google Shape;1158;p63"/>
          <p:cNvGrpSpPr/>
          <p:nvPr/>
        </p:nvGrpSpPr>
        <p:grpSpPr>
          <a:xfrm>
            <a:off x="358350" y="258050"/>
            <a:ext cx="8428950" cy="4627500"/>
            <a:chOff x="358350" y="258050"/>
            <a:chExt cx="8428950" cy="4627500"/>
          </a:xfrm>
        </p:grpSpPr>
        <p:sp>
          <p:nvSpPr>
            <p:cNvPr id="1159" name="Google Shape;1159;p63"/>
            <p:cNvSpPr/>
            <p:nvPr/>
          </p:nvSpPr>
          <p:spPr>
            <a:xfrm>
              <a:off x="358350" y="258050"/>
              <a:ext cx="8427300" cy="4627500"/>
            </a:xfrm>
            <a:prstGeom prst="roundRect">
              <a:avLst>
                <a:gd name="adj" fmla="val 5555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0" name="Google Shape;1160;p63"/>
            <p:cNvSpPr/>
            <p:nvPr/>
          </p:nvSpPr>
          <p:spPr>
            <a:xfrm>
              <a:off x="360000" y="258050"/>
              <a:ext cx="8427300" cy="4627500"/>
            </a:xfrm>
            <a:prstGeom prst="roundRect">
              <a:avLst>
                <a:gd name="adj" fmla="val 5555"/>
              </a:avLst>
            </a:prstGeom>
            <a:gradFill>
              <a:gsLst>
                <a:gs pos="0">
                  <a:schemeClr val="lt1"/>
                </a:gs>
                <a:gs pos="100000">
                  <a:srgbClr val="66BEE9">
                    <a:alpha val="34509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1161" name="Google Shape;1161;p63"/>
            <p:cNvGrpSpPr/>
            <p:nvPr/>
          </p:nvGrpSpPr>
          <p:grpSpPr>
            <a:xfrm rot="10800000" flipH="1">
              <a:off x="4159199" y="4657459"/>
              <a:ext cx="825589" cy="93999"/>
              <a:chOff x="5718423" y="809024"/>
              <a:chExt cx="830071" cy="94500"/>
            </a:xfrm>
          </p:grpSpPr>
          <p:sp>
            <p:nvSpPr>
              <p:cNvPr id="1162" name="Google Shape;1162;p63"/>
              <p:cNvSpPr/>
              <p:nvPr/>
            </p:nvSpPr>
            <p:spPr>
              <a:xfrm>
                <a:off x="5718423" y="809024"/>
                <a:ext cx="94500" cy="945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63" name="Google Shape;1163;p63"/>
              <p:cNvSpPr/>
              <p:nvPr/>
            </p:nvSpPr>
            <p:spPr>
              <a:xfrm>
                <a:off x="5963614" y="809024"/>
                <a:ext cx="94500" cy="945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64" name="Google Shape;1164;p63"/>
              <p:cNvSpPr/>
              <p:nvPr/>
            </p:nvSpPr>
            <p:spPr>
              <a:xfrm>
                <a:off x="6208804" y="809024"/>
                <a:ext cx="94500" cy="945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65" name="Google Shape;1165;p63"/>
              <p:cNvSpPr/>
              <p:nvPr/>
            </p:nvSpPr>
            <p:spPr>
              <a:xfrm>
                <a:off x="6453994" y="809024"/>
                <a:ext cx="94500" cy="945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1166" name="Google Shape;1166;p63"/>
            <p:cNvGrpSpPr/>
            <p:nvPr/>
          </p:nvGrpSpPr>
          <p:grpSpPr>
            <a:xfrm>
              <a:off x="720000" y="407061"/>
              <a:ext cx="7704000" cy="262500"/>
              <a:chOff x="433208" y="393425"/>
              <a:chExt cx="7704000" cy="262500"/>
            </a:xfrm>
          </p:grpSpPr>
          <p:sp>
            <p:nvSpPr>
              <p:cNvPr id="1167" name="Google Shape;1167;p63"/>
              <p:cNvSpPr/>
              <p:nvPr/>
            </p:nvSpPr>
            <p:spPr>
              <a:xfrm>
                <a:off x="433208" y="393425"/>
                <a:ext cx="7704000" cy="262500"/>
              </a:xfrm>
              <a:prstGeom prst="roundRect">
                <a:avLst>
                  <a:gd name="adj" fmla="val 50000"/>
                </a:avLst>
              </a:prstGeom>
              <a:solidFill>
                <a:schemeClr val="dk2"/>
              </a:solidFill>
              <a:ln w="9525" cap="flat" cmpd="sng">
                <a:solidFill>
                  <a:srgbClr val="D2D6FF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grpSp>
            <p:nvGrpSpPr>
              <p:cNvPr id="1168" name="Google Shape;1168;p63"/>
              <p:cNvGrpSpPr/>
              <p:nvPr/>
            </p:nvGrpSpPr>
            <p:grpSpPr>
              <a:xfrm rot="10800000" flipH="1">
                <a:off x="543498" y="483688"/>
                <a:ext cx="429322" cy="93999"/>
                <a:chOff x="5840230" y="744468"/>
                <a:chExt cx="431653" cy="94500"/>
              </a:xfrm>
            </p:grpSpPr>
            <p:sp>
              <p:nvSpPr>
                <p:cNvPr id="1169" name="Google Shape;1169;p63"/>
                <p:cNvSpPr/>
                <p:nvPr/>
              </p:nvSpPr>
              <p:spPr>
                <a:xfrm>
                  <a:off x="5840230" y="744468"/>
                  <a:ext cx="94500" cy="945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170" name="Google Shape;1170;p63"/>
                <p:cNvSpPr/>
                <p:nvPr/>
              </p:nvSpPr>
              <p:spPr>
                <a:xfrm>
                  <a:off x="6008807" y="744468"/>
                  <a:ext cx="94500" cy="94500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171" name="Google Shape;1171;p63"/>
                <p:cNvSpPr/>
                <p:nvPr/>
              </p:nvSpPr>
              <p:spPr>
                <a:xfrm>
                  <a:off x="6177384" y="744468"/>
                  <a:ext cx="94500" cy="945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</p:grpSp>
      </p:grpSp>
      <p:grpSp>
        <p:nvGrpSpPr>
          <p:cNvPr id="1172" name="Google Shape;1172;p63"/>
          <p:cNvGrpSpPr/>
          <p:nvPr/>
        </p:nvGrpSpPr>
        <p:grpSpPr>
          <a:xfrm>
            <a:off x="6830653" y="1437528"/>
            <a:ext cx="1591816" cy="1122977"/>
            <a:chOff x="486931" y="1114949"/>
            <a:chExt cx="2517900" cy="1776300"/>
          </a:xfrm>
        </p:grpSpPr>
        <p:sp>
          <p:nvSpPr>
            <p:cNvPr id="1173" name="Google Shape;1173;p63"/>
            <p:cNvSpPr/>
            <p:nvPr/>
          </p:nvSpPr>
          <p:spPr>
            <a:xfrm>
              <a:off x="486931" y="1114949"/>
              <a:ext cx="2517900" cy="1776300"/>
            </a:xfrm>
            <a:prstGeom prst="roundRect">
              <a:avLst>
                <a:gd name="adj" fmla="val 12355"/>
              </a:avLst>
            </a:prstGeom>
            <a:gradFill>
              <a:gsLst>
                <a:gs pos="0">
                  <a:schemeClr val="lt1"/>
                </a:gs>
                <a:gs pos="100000">
                  <a:srgbClr val="F9F8FF">
                    <a:alpha val="86666"/>
                  </a:srgbClr>
                </a:gs>
              </a:gsLst>
              <a:lin ang="5400012" scaled="0"/>
            </a:gradFill>
            <a:ln>
              <a:noFill/>
            </a:ln>
            <a:effectLst>
              <a:outerShdw blurRad="57150" dist="47625" dir="5460000" algn="bl" rotWithShape="0">
                <a:schemeClr val="dk1">
                  <a:alpha val="2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74" name="Google Shape;1174;p63"/>
            <p:cNvSpPr/>
            <p:nvPr/>
          </p:nvSpPr>
          <p:spPr>
            <a:xfrm>
              <a:off x="486931" y="1114988"/>
              <a:ext cx="2517900" cy="355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dk2"/>
            </a:solidFill>
            <a:ln w="9525" cap="flat" cmpd="sng">
              <a:solidFill>
                <a:srgbClr val="D2D6FF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47625" dir="5400000" algn="bl" rotWithShape="0">
                <a:schemeClr val="dk1">
                  <a:alpha val="1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1175" name="Google Shape;1175;p63"/>
            <p:cNvGrpSpPr/>
            <p:nvPr/>
          </p:nvGrpSpPr>
          <p:grpSpPr>
            <a:xfrm rot="10800000" flipH="1">
              <a:off x="620929" y="1244995"/>
              <a:ext cx="429322" cy="93999"/>
              <a:chOff x="5578333" y="744468"/>
              <a:chExt cx="431653" cy="94500"/>
            </a:xfrm>
          </p:grpSpPr>
          <p:sp>
            <p:nvSpPr>
              <p:cNvPr id="1176" name="Google Shape;1176;p63"/>
              <p:cNvSpPr/>
              <p:nvPr/>
            </p:nvSpPr>
            <p:spPr>
              <a:xfrm>
                <a:off x="5578333" y="744468"/>
                <a:ext cx="94500" cy="945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77" name="Google Shape;1177;p63"/>
              <p:cNvSpPr/>
              <p:nvPr/>
            </p:nvSpPr>
            <p:spPr>
              <a:xfrm>
                <a:off x="5746910" y="744468"/>
                <a:ext cx="94500" cy="945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78" name="Google Shape;1178;p63"/>
              <p:cNvSpPr/>
              <p:nvPr/>
            </p:nvSpPr>
            <p:spPr>
              <a:xfrm>
                <a:off x="5915486" y="744468"/>
                <a:ext cx="94500" cy="945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grpSp>
        <p:nvGrpSpPr>
          <p:cNvPr id="1179" name="Google Shape;1179;p63"/>
          <p:cNvGrpSpPr/>
          <p:nvPr/>
        </p:nvGrpSpPr>
        <p:grpSpPr>
          <a:xfrm>
            <a:off x="2497124" y="1208425"/>
            <a:ext cx="4166209" cy="2778904"/>
            <a:chOff x="486897" y="1114972"/>
            <a:chExt cx="5169635" cy="3448200"/>
          </a:xfrm>
        </p:grpSpPr>
        <p:sp>
          <p:nvSpPr>
            <p:cNvPr id="1180" name="Google Shape;1180;p63"/>
            <p:cNvSpPr/>
            <p:nvPr/>
          </p:nvSpPr>
          <p:spPr>
            <a:xfrm>
              <a:off x="486932" y="1114972"/>
              <a:ext cx="5169600" cy="3448200"/>
            </a:xfrm>
            <a:prstGeom prst="roundRect">
              <a:avLst>
                <a:gd name="adj" fmla="val 7978"/>
              </a:avLst>
            </a:prstGeom>
            <a:gradFill>
              <a:gsLst>
                <a:gs pos="0">
                  <a:schemeClr val="lt1"/>
                </a:gs>
                <a:gs pos="100000">
                  <a:srgbClr val="F9F8FF">
                    <a:alpha val="86666"/>
                  </a:srgbClr>
                </a:gs>
              </a:gsLst>
              <a:lin ang="5400012" scaled="0"/>
            </a:gradFill>
            <a:ln>
              <a:noFill/>
            </a:ln>
            <a:effectLst>
              <a:outerShdw blurRad="57150" dist="47625" dir="5460000" algn="bl" rotWithShape="0">
                <a:schemeClr val="dk1">
                  <a:alpha val="2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81" name="Google Shape;1181;p63"/>
            <p:cNvSpPr/>
            <p:nvPr/>
          </p:nvSpPr>
          <p:spPr>
            <a:xfrm>
              <a:off x="486897" y="1115004"/>
              <a:ext cx="5169600" cy="355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dk2"/>
            </a:solidFill>
            <a:ln w="9525" cap="flat" cmpd="sng">
              <a:solidFill>
                <a:srgbClr val="D2D6FF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47625" dir="5400000" algn="bl" rotWithShape="0">
                <a:schemeClr val="dk1">
                  <a:alpha val="1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1182" name="Google Shape;1182;p63"/>
            <p:cNvGrpSpPr/>
            <p:nvPr/>
          </p:nvGrpSpPr>
          <p:grpSpPr>
            <a:xfrm rot="10800000" flipH="1">
              <a:off x="620929" y="1244995"/>
              <a:ext cx="429322" cy="93999"/>
              <a:chOff x="5578333" y="744468"/>
              <a:chExt cx="431653" cy="94500"/>
            </a:xfrm>
          </p:grpSpPr>
          <p:sp>
            <p:nvSpPr>
              <p:cNvPr id="1183" name="Google Shape;1183;p63"/>
              <p:cNvSpPr/>
              <p:nvPr/>
            </p:nvSpPr>
            <p:spPr>
              <a:xfrm>
                <a:off x="5578333" y="744468"/>
                <a:ext cx="94500" cy="945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84" name="Google Shape;1184;p63"/>
              <p:cNvSpPr/>
              <p:nvPr/>
            </p:nvSpPr>
            <p:spPr>
              <a:xfrm>
                <a:off x="5746910" y="744468"/>
                <a:ext cx="94500" cy="945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85" name="Google Shape;1185;p63"/>
              <p:cNvSpPr/>
              <p:nvPr/>
            </p:nvSpPr>
            <p:spPr>
              <a:xfrm>
                <a:off x="5915486" y="744468"/>
                <a:ext cx="94500" cy="945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grpSp>
        <p:nvGrpSpPr>
          <p:cNvPr id="1186" name="Google Shape;1186;p63"/>
          <p:cNvGrpSpPr/>
          <p:nvPr/>
        </p:nvGrpSpPr>
        <p:grpSpPr>
          <a:xfrm>
            <a:off x="730778" y="1437528"/>
            <a:ext cx="1591816" cy="1122977"/>
            <a:chOff x="486931" y="1114949"/>
            <a:chExt cx="2517900" cy="1776300"/>
          </a:xfrm>
        </p:grpSpPr>
        <p:sp>
          <p:nvSpPr>
            <p:cNvPr id="1187" name="Google Shape;1187;p63"/>
            <p:cNvSpPr/>
            <p:nvPr/>
          </p:nvSpPr>
          <p:spPr>
            <a:xfrm>
              <a:off x="486931" y="1114949"/>
              <a:ext cx="2517900" cy="1776300"/>
            </a:xfrm>
            <a:prstGeom prst="roundRect">
              <a:avLst>
                <a:gd name="adj" fmla="val 12355"/>
              </a:avLst>
            </a:prstGeom>
            <a:gradFill>
              <a:gsLst>
                <a:gs pos="0">
                  <a:schemeClr val="lt1"/>
                </a:gs>
                <a:gs pos="100000">
                  <a:srgbClr val="F9F8FF">
                    <a:alpha val="86666"/>
                  </a:srgbClr>
                </a:gs>
              </a:gsLst>
              <a:lin ang="5400012" scaled="0"/>
            </a:gradFill>
            <a:ln>
              <a:noFill/>
            </a:ln>
            <a:effectLst>
              <a:outerShdw blurRad="57150" dist="47625" dir="5460000" algn="bl" rotWithShape="0">
                <a:schemeClr val="dk1">
                  <a:alpha val="2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88" name="Google Shape;1188;p63"/>
            <p:cNvSpPr/>
            <p:nvPr/>
          </p:nvSpPr>
          <p:spPr>
            <a:xfrm>
              <a:off x="486931" y="1114988"/>
              <a:ext cx="2517900" cy="355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dk2"/>
            </a:solidFill>
            <a:ln w="9525" cap="flat" cmpd="sng">
              <a:solidFill>
                <a:srgbClr val="D2D6FF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47625" dir="5400000" algn="bl" rotWithShape="0">
                <a:schemeClr val="dk1">
                  <a:alpha val="1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1189" name="Google Shape;1189;p63"/>
            <p:cNvGrpSpPr/>
            <p:nvPr/>
          </p:nvGrpSpPr>
          <p:grpSpPr>
            <a:xfrm rot="10800000" flipH="1">
              <a:off x="620929" y="1244995"/>
              <a:ext cx="429322" cy="93999"/>
              <a:chOff x="5578333" y="744468"/>
              <a:chExt cx="431653" cy="94500"/>
            </a:xfrm>
          </p:grpSpPr>
          <p:sp>
            <p:nvSpPr>
              <p:cNvPr id="1190" name="Google Shape;1190;p63"/>
              <p:cNvSpPr/>
              <p:nvPr/>
            </p:nvSpPr>
            <p:spPr>
              <a:xfrm>
                <a:off x="5578333" y="744468"/>
                <a:ext cx="94500" cy="945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91" name="Google Shape;1191;p63"/>
              <p:cNvSpPr/>
              <p:nvPr/>
            </p:nvSpPr>
            <p:spPr>
              <a:xfrm>
                <a:off x="5746910" y="744468"/>
                <a:ext cx="94500" cy="945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92" name="Google Shape;1192;p63"/>
              <p:cNvSpPr/>
              <p:nvPr/>
            </p:nvSpPr>
            <p:spPr>
              <a:xfrm>
                <a:off x="5915486" y="744468"/>
                <a:ext cx="94500" cy="945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Section header">
  <p:cSld name="SECTION_HEADER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2477237" y="1522954"/>
            <a:ext cx="4205400" cy="166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2" name="Google Shape;22;p3"/>
          <p:cNvSpPr txBox="1">
            <a:spLocks noGrp="1"/>
          </p:cNvSpPr>
          <p:nvPr>
            <p:ph type="subTitle" idx="1"/>
          </p:nvPr>
        </p:nvSpPr>
        <p:spPr>
          <a:xfrm>
            <a:off x="3204287" y="3218546"/>
            <a:ext cx="27513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"/>
          <p:cNvSpPr txBox="1">
            <a:spLocks noGrp="1"/>
          </p:cNvSpPr>
          <p:nvPr>
            <p:ph type="title" idx="2" hasCustomPrompt="1"/>
          </p:nvPr>
        </p:nvSpPr>
        <p:spPr>
          <a:xfrm>
            <a:off x="1639207" y="935175"/>
            <a:ext cx="969000" cy="71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3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grpSp>
        <p:nvGrpSpPr>
          <p:cNvPr id="24" name="Google Shape;24;p3"/>
          <p:cNvGrpSpPr/>
          <p:nvPr/>
        </p:nvGrpSpPr>
        <p:grpSpPr>
          <a:xfrm>
            <a:off x="2038439" y="258000"/>
            <a:ext cx="5082995" cy="4627500"/>
            <a:chOff x="3704375" y="258050"/>
            <a:chExt cx="5082995" cy="4627500"/>
          </a:xfrm>
        </p:grpSpPr>
        <p:sp>
          <p:nvSpPr>
            <p:cNvPr id="25" name="Google Shape;25;p3"/>
            <p:cNvSpPr/>
            <p:nvPr/>
          </p:nvSpPr>
          <p:spPr>
            <a:xfrm>
              <a:off x="3704375" y="258050"/>
              <a:ext cx="5082000" cy="4627500"/>
            </a:xfrm>
            <a:prstGeom prst="roundRect">
              <a:avLst>
                <a:gd name="adj" fmla="val 5555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" name="Google Shape;26;p3"/>
            <p:cNvSpPr/>
            <p:nvPr/>
          </p:nvSpPr>
          <p:spPr>
            <a:xfrm>
              <a:off x="3705370" y="258050"/>
              <a:ext cx="5082000" cy="4627500"/>
            </a:xfrm>
            <a:prstGeom prst="roundRect">
              <a:avLst>
                <a:gd name="adj" fmla="val 5555"/>
              </a:avLst>
            </a:prstGeom>
            <a:gradFill>
              <a:gsLst>
                <a:gs pos="0">
                  <a:schemeClr val="lt1"/>
                </a:gs>
                <a:gs pos="100000">
                  <a:srgbClr val="66BEE9">
                    <a:alpha val="34509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27" name="Google Shape;27;p3"/>
            <p:cNvGrpSpPr/>
            <p:nvPr/>
          </p:nvGrpSpPr>
          <p:grpSpPr>
            <a:xfrm rot="10800000" flipH="1">
              <a:off x="5829576" y="4657459"/>
              <a:ext cx="825589" cy="93999"/>
              <a:chOff x="5718423" y="809024"/>
              <a:chExt cx="830071" cy="94500"/>
            </a:xfrm>
          </p:grpSpPr>
          <p:sp>
            <p:nvSpPr>
              <p:cNvPr id="28" name="Google Shape;28;p3"/>
              <p:cNvSpPr/>
              <p:nvPr/>
            </p:nvSpPr>
            <p:spPr>
              <a:xfrm>
                <a:off x="5718423" y="809024"/>
                <a:ext cx="94500" cy="945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9" name="Google Shape;29;p3"/>
              <p:cNvSpPr/>
              <p:nvPr/>
            </p:nvSpPr>
            <p:spPr>
              <a:xfrm>
                <a:off x="5963614" y="809024"/>
                <a:ext cx="94500" cy="94500"/>
              </a:xfrm>
              <a:prstGeom prst="ellipse">
                <a:avLst/>
              </a:prstGeom>
              <a:solidFill>
                <a:srgbClr val="E27B83">
                  <a:alpha val="442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0" name="Google Shape;30;p3"/>
              <p:cNvSpPr/>
              <p:nvPr/>
            </p:nvSpPr>
            <p:spPr>
              <a:xfrm>
                <a:off x="6208804" y="809024"/>
                <a:ext cx="94500" cy="94500"/>
              </a:xfrm>
              <a:prstGeom prst="ellipse">
                <a:avLst/>
              </a:prstGeom>
              <a:solidFill>
                <a:srgbClr val="E27B83">
                  <a:alpha val="442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1" name="Google Shape;31;p3"/>
              <p:cNvSpPr/>
              <p:nvPr/>
            </p:nvSpPr>
            <p:spPr>
              <a:xfrm>
                <a:off x="6453994" y="809024"/>
                <a:ext cx="94500" cy="94500"/>
              </a:xfrm>
              <a:prstGeom prst="ellipse">
                <a:avLst/>
              </a:prstGeom>
              <a:solidFill>
                <a:srgbClr val="E27B83">
                  <a:alpha val="442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32" name="Google Shape;32;p3"/>
            <p:cNvGrpSpPr/>
            <p:nvPr/>
          </p:nvGrpSpPr>
          <p:grpSpPr>
            <a:xfrm>
              <a:off x="3932900" y="407050"/>
              <a:ext cx="4491000" cy="262500"/>
              <a:chOff x="3646108" y="393414"/>
              <a:chExt cx="4491000" cy="262500"/>
            </a:xfrm>
          </p:grpSpPr>
          <p:sp>
            <p:nvSpPr>
              <p:cNvPr id="33" name="Google Shape;33;p3"/>
              <p:cNvSpPr/>
              <p:nvPr/>
            </p:nvSpPr>
            <p:spPr>
              <a:xfrm>
                <a:off x="3646108" y="393414"/>
                <a:ext cx="4491000" cy="262500"/>
              </a:xfrm>
              <a:prstGeom prst="roundRect">
                <a:avLst>
                  <a:gd name="adj" fmla="val 50000"/>
                </a:avLst>
              </a:prstGeom>
              <a:solidFill>
                <a:schemeClr val="dk2"/>
              </a:solidFill>
              <a:ln w="9525" cap="flat" cmpd="sng">
                <a:solidFill>
                  <a:srgbClr val="D2D6FF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grpSp>
            <p:nvGrpSpPr>
              <p:cNvPr id="34" name="Google Shape;34;p3"/>
              <p:cNvGrpSpPr/>
              <p:nvPr/>
            </p:nvGrpSpPr>
            <p:grpSpPr>
              <a:xfrm rot="10800000" flipH="1">
                <a:off x="3850212" y="483688"/>
                <a:ext cx="429322" cy="93999"/>
                <a:chOff x="9164898" y="744468"/>
                <a:chExt cx="431653" cy="94500"/>
              </a:xfrm>
            </p:grpSpPr>
            <p:sp>
              <p:nvSpPr>
                <p:cNvPr id="35" name="Google Shape;35;p3"/>
                <p:cNvSpPr/>
                <p:nvPr/>
              </p:nvSpPr>
              <p:spPr>
                <a:xfrm>
                  <a:off x="9164898" y="744468"/>
                  <a:ext cx="94500" cy="945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5352EE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36" name="Google Shape;36;p3"/>
                <p:cNvSpPr/>
                <p:nvPr/>
              </p:nvSpPr>
              <p:spPr>
                <a:xfrm>
                  <a:off x="9333475" y="744468"/>
                  <a:ext cx="94500" cy="94500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5352EE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37" name="Google Shape;37;p3"/>
                <p:cNvSpPr/>
                <p:nvPr/>
              </p:nvSpPr>
              <p:spPr>
                <a:xfrm>
                  <a:off x="9502051" y="744468"/>
                  <a:ext cx="94500" cy="945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5352EE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oogle Shape;89;p7"/>
          <p:cNvGrpSpPr/>
          <p:nvPr/>
        </p:nvGrpSpPr>
        <p:grpSpPr>
          <a:xfrm>
            <a:off x="358350" y="258050"/>
            <a:ext cx="8428950" cy="4627500"/>
            <a:chOff x="358350" y="258050"/>
            <a:chExt cx="8428950" cy="4627500"/>
          </a:xfrm>
        </p:grpSpPr>
        <p:sp>
          <p:nvSpPr>
            <p:cNvPr id="90" name="Google Shape;90;p7"/>
            <p:cNvSpPr/>
            <p:nvPr/>
          </p:nvSpPr>
          <p:spPr>
            <a:xfrm>
              <a:off x="358350" y="258050"/>
              <a:ext cx="8427300" cy="4627500"/>
            </a:xfrm>
            <a:prstGeom prst="roundRect">
              <a:avLst>
                <a:gd name="adj" fmla="val 5555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1" name="Google Shape;91;p7"/>
            <p:cNvSpPr/>
            <p:nvPr/>
          </p:nvSpPr>
          <p:spPr>
            <a:xfrm>
              <a:off x="360000" y="258050"/>
              <a:ext cx="8427300" cy="4627500"/>
            </a:xfrm>
            <a:prstGeom prst="roundRect">
              <a:avLst>
                <a:gd name="adj" fmla="val 5555"/>
              </a:avLst>
            </a:prstGeom>
            <a:gradFill>
              <a:gsLst>
                <a:gs pos="0">
                  <a:schemeClr val="lt1"/>
                </a:gs>
                <a:gs pos="100000">
                  <a:srgbClr val="66BEE9">
                    <a:alpha val="34509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92" name="Google Shape;92;p7"/>
            <p:cNvGrpSpPr/>
            <p:nvPr/>
          </p:nvGrpSpPr>
          <p:grpSpPr>
            <a:xfrm rot="10800000" flipH="1">
              <a:off x="4159199" y="4657459"/>
              <a:ext cx="825589" cy="93999"/>
              <a:chOff x="5718423" y="809024"/>
              <a:chExt cx="830071" cy="94500"/>
            </a:xfrm>
          </p:grpSpPr>
          <p:sp>
            <p:nvSpPr>
              <p:cNvPr id="93" name="Google Shape;93;p7"/>
              <p:cNvSpPr/>
              <p:nvPr/>
            </p:nvSpPr>
            <p:spPr>
              <a:xfrm>
                <a:off x="5718423" y="809024"/>
                <a:ext cx="94500" cy="94500"/>
              </a:xfrm>
              <a:prstGeom prst="ellipse">
                <a:avLst/>
              </a:prstGeom>
              <a:solidFill>
                <a:srgbClr val="E27B83">
                  <a:alpha val="442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4" name="Google Shape;94;p7"/>
              <p:cNvSpPr/>
              <p:nvPr/>
            </p:nvSpPr>
            <p:spPr>
              <a:xfrm>
                <a:off x="5963614" y="809024"/>
                <a:ext cx="94500" cy="94500"/>
              </a:xfrm>
              <a:prstGeom prst="ellipse">
                <a:avLst/>
              </a:prstGeom>
              <a:solidFill>
                <a:srgbClr val="E27B83">
                  <a:alpha val="442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5" name="Google Shape;95;p7"/>
              <p:cNvSpPr/>
              <p:nvPr/>
            </p:nvSpPr>
            <p:spPr>
              <a:xfrm>
                <a:off x="6208804" y="809024"/>
                <a:ext cx="94500" cy="94500"/>
              </a:xfrm>
              <a:prstGeom prst="ellipse">
                <a:avLst/>
              </a:prstGeom>
              <a:solidFill>
                <a:srgbClr val="E27B83">
                  <a:alpha val="442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96" name="Google Shape;96;p7"/>
              <p:cNvSpPr/>
              <p:nvPr/>
            </p:nvSpPr>
            <p:spPr>
              <a:xfrm>
                <a:off x="6453994" y="809024"/>
                <a:ext cx="94500" cy="94500"/>
              </a:xfrm>
              <a:prstGeom prst="ellipse">
                <a:avLst/>
              </a:prstGeom>
              <a:solidFill>
                <a:srgbClr val="E27B83">
                  <a:alpha val="442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97" name="Google Shape;97;p7"/>
            <p:cNvGrpSpPr/>
            <p:nvPr/>
          </p:nvGrpSpPr>
          <p:grpSpPr>
            <a:xfrm>
              <a:off x="720000" y="407061"/>
              <a:ext cx="7704000" cy="262500"/>
              <a:chOff x="433208" y="393425"/>
              <a:chExt cx="7704000" cy="262500"/>
            </a:xfrm>
          </p:grpSpPr>
          <p:sp>
            <p:nvSpPr>
              <p:cNvPr id="98" name="Google Shape;98;p7"/>
              <p:cNvSpPr/>
              <p:nvPr/>
            </p:nvSpPr>
            <p:spPr>
              <a:xfrm>
                <a:off x="433208" y="393425"/>
                <a:ext cx="7704000" cy="262500"/>
              </a:xfrm>
              <a:prstGeom prst="roundRect">
                <a:avLst>
                  <a:gd name="adj" fmla="val 50000"/>
                </a:avLst>
              </a:prstGeom>
              <a:solidFill>
                <a:schemeClr val="dk2"/>
              </a:solidFill>
              <a:ln w="9525" cap="flat" cmpd="sng">
                <a:solidFill>
                  <a:srgbClr val="D2D6FF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grpSp>
            <p:nvGrpSpPr>
              <p:cNvPr id="99" name="Google Shape;99;p7"/>
              <p:cNvGrpSpPr/>
              <p:nvPr/>
            </p:nvGrpSpPr>
            <p:grpSpPr>
              <a:xfrm rot="10800000" flipH="1">
                <a:off x="543498" y="483688"/>
                <a:ext cx="429322" cy="93999"/>
                <a:chOff x="5840230" y="744468"/>
                <a:chExt cx="431653" cy="94500"/>
              </a:xfrm>
            </p:grpSpPr>
            <p:sp>
              <p:nvSpPr>
                <p:cNvPr id="100" name="Google Shape;100;p7"/>
                <p:cNvSpPr/>
                <p:nvPr/>
              </p:nvSpPr>
              <p:spPr>
                <a:xfrm>
                  <a:off x="5840230" y="744468"/>
                  <a:ext cx="94500" cy="945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01" name="Google Shape;101;p7"/>
                <p:cNvSpPr/>
                <p:nvPr/>
              </p:nvSpPr>
              <p:spPr>
                <a:xfrm>
                  <a:off x="6008807" y="744468"/>
                  <a:ext cx="94500" cy="94500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02" name="Google Shape;102;p7"/>
                <p:cNvSpPr/>
                <p:nvPr/>
              </p:nvSpPr>
              <p:spPr>
                <a:xfrm>
                  <a:off x="6177384" y="744468"/>
                  <a:ext cx="94500" cy="945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</p:grpSp>
      </p:grpSp>
      <p:sp>
        <p:nvSpPr>
          <p:cNvPr id="103" name="Google Shape;103;p7"/>
          <p:cNvSpPr txBox="1">
            <a:spLocks noGrp="1"/>
          </p:cNvSpPr>
          <p:nvPr>
            <p:ph type="title"/>
          </p:nvPr>
        </p:nvSpPr>
        <p:spPr>
          <a:xfrm>
            <a:off x="726454" y="1379050"/>
            <a:ext cx="3251400" cy="92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4" name="Google Shape;104;p7"/>
          <p:cNvSpPr txBox="1">
            <a:spLocks noGrp="1"/>
          </p:cNvSpPr>
          <p:nvPr>
            <p:ph type="body" idx="1"/>
          </p:nvPr>
        </p:nvSpPr>
        <p:spPr>
          <a:xfrm>
            <a:off x="726454" y="2297340"/>
            <a:ext cx="3251400" cy="147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1150" rtl="0">
              <a:spcBef>
                <a:spcPts val="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rtl="0"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rtl="0">
              <a:spcBef>
                <a:spcPts val="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rtl="0"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rtl="0">
              <a:spcBef>
                <a:spcPts val="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8"/>
          <p:cNvGrpSpPr/>
          <p:nvPr/>
        </p:nvGrpSpPr>
        <p:grpSpPr>
          <a:xfrm>
            <a:off x="1132541" y="872113"/>
            <a:ext cx="6880552" cy="3180876"/>
            <a:chOff x="358350" y="258050"/>
            <a:chExt cx="8428950" cy="3896700"/>
          </a:xfrm>
        </p:grpSpPr>
        <p:sp>
          <p:nvSpPr>
            <p:cNvPr id="107" name="Google Shape;107;p8"/>
            <p:cNvSpPr/>
            <p:nvPr/>
          </p:nvSpPr>
          <p:spPr>
            <a:xfrm>
              <a:off x="358350" y="258050"/>
              <a:ext cx="8427300" cy="3896700"/>
            </a:xfrm>
            <a:prstGeom prst="roundRect">
              <a:avLst>
                <a:gd name="adj" fmla="val 5555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8" name="Google Shape;108;p8"/>
            <p:cNvSpPr/>
            <p:nvPr/>
          </p:nvSpPr>
          <p:spPr>
            <a:xfrm>
              <a:off x="360000" y="258050"/>
              <a:ext cx="8427300" cy="3896700"/>
            </a:xfrm>
            <a:prstGeom prst="roundRect">
              <a:avLst>
                <a:gd name="adj" fmla="val 5555"/>
              </a:avLst>
            </a:prstGeom>
            <a:gradFill>
              <a:gsLst>
                <a:gs pos="0">
                  <a:schemeClr val="lt1"/>
                </a:gs>
                <a:gs pos="100000">
                  <a:srgbClr val="66BEE9">
                    <a:alpha val="34509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109" name="Google Shape;109;p8"/>
            <p:cNvGrpSpPr/>
            <p:nvPr/>
          </p:nvGrpSpPr>
          <p:grpSpPr>
            <a:xfrm>
              <a:off x="720000" y="407061"/>
              <a:ext cx="7704000" cy="262500"/>
              <a:chOff x="433208" y="393425"/>
              <a:chExt cx="7704000" cy="262500"/>
            </a:xfrm>
          </p:grpSpPr>
          <p:sp>
            <p:nvSpPr>
              <p:cNvPr id="110" name="Google Shape;110;p8"/>
              <p:cNvSpPr/>
              <p:nvPr/>
            </p:nvSpPr>
            <p:spPr>
              <a:xfrm>
                <a:off x="433208" y="393425"/>
                <a:ext cx="7704000" cy="262500"/>
              </a:xfrm>
              <a:prstGeom prst="roundRect">
                <a:avLst>
                  <a:gd name="adj" fmla="val 50000"/>
                </a:avLst>
              </a:prstGeom>
              <a:solidFill>
                <a:schemeClr val="dk2"/>
              </a:solidFill>
              <a:ln w="9525" cap="flat" cmpd="sng">
                <a:solidFill>
                  <a:srgbClr val="D2D6FF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grpSp>
            <p:nvGrpSpPr>
              <p:cNvPr id="111" name="Google Shape;111;p8"/>
              <p:cNvGrpSpPr/>
              <p:nvPr/>
            </p:nvGrpSpPr>
            <p:grpSpPr>
              <a:xfrm rot="10800000" flipH="1">
                <a:off x="543498" y="483688"/>
                <a:ext cx="429322" cy="93999"/>
                <a:chOff x="5840230" y="744468"/>
                <a:chExt cx="431653" cy="94500"/>
              </a:xfrm>
            </p:grpSpPr>
            <p:sp>
              <p:nvSpPr>
                <p:cNvPr id="112" name="Google Shape;112;p8"/>
                <p:cNvSpPr/>
                <p:nvPr/>
              </p:nvSpPr>
              <p:spPr>
                <a:xfrm>
                  <a:off x="5840230" y="744468"/>
                  <a:ext cx="94500" cy="945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13" name="Google Shape;113;p8"/>
                <p:cNvSpPr/>
                <p:nvPr/>
              </p:nvSpPr>
              <p:spPr>
                <a:xfrm>
                  <a:off x="6008807" y="744468"/>
                  <a:ext cx="94500" cy="94500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14" name="Google Shape;114;p8"/>
                <p:cNvSpPr/>
                <p:nvPr/>
              </p:nvSpPr>
              <p:spPr>
                <a:xfrm>
                  <a:off x="6177384" y="744468"/>
                  <a:ext cx="94500" cy="945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</p:grpSp>
      </p:grpSp>
      <p:sp>
        <p:nvSpPr>
          <p:cNvPr id="115" name="Google Shape;115;p8"/>
          <p:cNvSpPr txBox="1">
            <a:spLocks noGrp="1"/>
          </p:cNvSpPr>
          <p:nvPr>
            <p:ph type="title"/>
          </p:nvPr>
        </p:nvSpPr>
        <p:spPr>
          <a:xfrm>
            <a:off x="2060993" y="1717300"/>
            <a:ext cx="5016300" cy="173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5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grpSp>
        <p:nvGrpSpPr>
          <p:cNvPr id="116" name="Google Shape;116;p8"/>
          <p:cNvGrpSpPr/>
          <p:nvPr/>
        </p:nvGrpSpPr>
        <p:grpSpPr>
          <a:xfrm rot="10800000" flipH="1">
            <a:off x="4163640" y="3895409"/>
            <a:ext cx="825589" cy="93999"/>
            <a:chOff x="5718423" y="809024"/>
            <a:chExt cx="830071" cy="94500"/>
          </a:xfrm>
        </p:grpSpPr>
        <p:sp>
          <p:nvSpPr>
            <p:cNvPr id="117" name="Google Shape;117;p8"/>
            <p:cNvSpPr/>
            <p:nvPr/>
          </p:nvSpPr>
          <p:spPr>
            <a:xfrm>
              <a:off x="5718423" y="809024"/>
              <a:ext cx="94500" cy="945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8" name="Google Shape;118;p8"/>
            <p:cNvSpPr/>
            <p:nvPr/>
          </p:nvSpPr>
          <p:spPr>
            <a:xfrm>
              <a:off x="5963614" y="809024"/>
              <a:ext cx="94500" cy="945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9" name="Google Shape;119;p8"/>
            <p:cNvSpPr/>
            <p:nvPr/>
          </p:nvSpPr>
          <p:spPr>
            <a:xfrm>
              <a:off x="6208804" y="809024"/>
              <a:ext cx="94500" cy="94500"/>
            </a:xfrm>
            <a:prstGeom prst="ellipse">
              <a:avLst/>
            </a:prstGeom>
            <a:solidFill>
              <a:srgbClr val="E27B83">
                <a:alpha val="442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0" name="Google Shape;120;p8"/>
            <p:cNvSpPr/>
            <p:nvPr/>
          </p:nvSpPr>
          <p:spPr>
            <a:xfrm>
              <a:off x="6453994" y="809024"/>
              <a:ext cx="94500" cy="94500"/>
            </a:xfrm>
            <a:prstGeom prst="ellipse">
              <a:avLst/>
            </a:prstGeom>
            <a:solidFill>
              <a:srgbClr val="E27B83">
                <a:alpha val="4420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bg>
      <p:bgPr>
        <a:noFill/>
        <a:effectLst/>
      </p:bgPr>
    </p:bg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3">
  <p:cSld name="TITLE_AND_TWO_COLUMNS_1_1"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" name="Google Shape;257;p19"/>
          <p:cNvGrpSpPr/>
          <p:nvPr/>
        </p:nvGrpSpPr>
        <p:grpSpPr>
          <a:xfrm>
            <a:off x="358350" y="258050"/>
            <a:ext cx="8428950" cy="4627500"/>
            <a:chOff x="358350" y="258050"/>
            <a:chExt cx="8428950" cy="4627500"/>
          </a:xfrm>
        </p:grpSpPr>
        <p:sp>
          <p:nvSpPr>
            <p:cNvPr id="258" name="Google Shape;258;p19"/>
            <p:cNvSpPr/>
            <p:nvPr/>
          </p:nvSpPr>
          <p:spPr>
            <a:xfrm>
              <a:off x="358350" y="258050"/>
              <a:ext cx="8427300" cy="4627500"/>
            </a:xfrm>
            <a:prstGeom prst="roundRect">
              <a:avLst>
                <a:gd name="adj" fmla="val 5555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9" name="Google Shape;259;p19"/>
            <p:cNvSpPr/>
            <p:nvPr/>
          </p:nvSpPr>
          <p:spPr>
            <a:xfrm>
              <a:off x="360000" y="258050"/>
              <a:ext cx="8427300" cy="4627500"/>
            </a:xfrm>
            <a:prstGeom prst="roundRect">
              <a:avLst>
                <a:gd name="adj" fmla="val 5555"/>
              </a:avLst>
            </a:prstGeom>
            <a:gradFill>
              <a:gsLst>
                <a:gs pos="0">
                  <a:schemeClr val="lt1"/>
                </a:gs>
                <a:gs pos="100000">
                  <a:srgbClr val="66BEE9">
                    <a:alpha val="34509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260" name="Google Shape;260;p19"/>
            <p:cNvGrpSpPr/>
            <p:nvPr/>
          </p:nvGrpSpPr>
          <p:grpSpPr>
            <a:xfrm rot="10800000" flipH="1">
              <a:off x="4159199" y="4657459"/>
              <a:ext cx="825589" cy="93999"/>
              <a:chOff x="5718423" y="809024"/>
              <a:chExt cx="830071" cy="94500"/>
            </a:xfrm>
          </p:grpSpPr>
          <p:sp>
            <p:nvSpPr>
              <p:cNvPr id="261" name="Google Shape;261;p19"/>
              <p:cNvSpPr/>
              <p:nvPr/>
            </p:nvSpPr>
            <p:spPr>
              <a:xfrm>
                <a:off x="5718423" y="809024"/>
                <a:ext cx="94500" cy="945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2" name="Google Shape;262;p19"/>
              <p:cNvSpPr/>
              <p:nvPr/>
            </p:nvSpPr>
            <p:spPr>
              <a:xfrm>
                <a:off x="5963614" y="809024"/>
                <a:ext cx="94500" cy="94500"/>
              </a:xfrm>
              <a:prstGeom prst="ellipse">
                <a:avLst/>
              </a:prstGeom>
              <a:solidFill>
                <a:srgbClr val="E27B83">
                  <a:alpha val="442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3" name="Google Shape;263;p19"/>
              <p:cNvSpPr/>
              <p:nvPr/>
            </p:nvSpPr>
            <p:spPr>
              <a:xfrm>
                <a:off x="6208804" y="809024"/>
                <a:ext cx="94500" cy="94500"/>
              </a:xfrm>
              <a:prstGeom prst="ellipse">
                <a:avLst/>
              </a:prstGeom>
              <a:solidFill>
                <a:srgbClr val="E27B83">
                  <a:alpha val="442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4" name="Google Shape;264;p19"/>
              <p:cNvSpPr/>
              <p:nvPr/>
            </p:nvSpPr>
            <p:spPr>
              <a:xfrm>
                <a:off x="6453994" y="809024"/>
                <a:ext cx="94500" cy="94500"/>
              </a:xfrm>
              <a:prstGeom prst="ellipse">
                <a:avLst/>
              </a:prstGeom>
              <a:solidFill>
                <a:srgbClr val="E27B83">
                  <a:alpha val="442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265" name="Google Shape;265;p19"/>
            <p:cNvGrpSpPr/>
            <p:nvPr/>
          </p:nvGrpSpPr>
          <p:grpSpPr>
            <a:xfrm>
              <a:off x="720000" y="407061"/>
              <a:ext cx="7704000" cy="262500"/>
              <a:chOff x="433208" y="393425"/>
              <a:chExt cx="7704000" cy="262500"/>
            </a:xfrm>
          </p:grpSpPr>
          <p:sp>
            <p:nvSpPr>
              <p:cNvPr id="266" name="Google Shape;266;p19"/>
              <p:cNvSpPr/>
              <p:nvPr/>
            </p:nvSpPr>
            <p:spPr>
              <a:xfrm>
                <a:off x="433208" y="393425"/>
                <a:ext cx="7704000" cy="262500"/>
              </a:xfrm>
              <a:prstGeom prst="roundRect">
                <a:avLst>
                  <a:gd name="adj" fmla="val 50000"/>
                </a:avLst>
              </a:prstGeom>
              <a:solidFill>
                <a:schemeClr val="dk2"/>
              </a:solidFill>
              <a:ln w="9525" cap="flat" cmpd="sng">
                <a:solidFill>
                  <a:srgbClr val="D2D6FF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grpSp>
            <p:nvGrpSpPr>
              <p:cNvPr id="267" name="Google Shape;267;p19"/>
              <p:cNvGrpSpPr/>
              <p:nvPr/>
            </p:nvGrpSpPr>
            <p:grpSpPr>
              <a:xfrm rot="10800000" flipH="1">
                <a:off x="543498" y="483688"/>
                <a:ext cx="429322" cy="93999"/>
                <a:chOff x="5840230" y="744468"/>
                <a:chExt cx="431653" cy="94500"/>
              </a:xfrm>
            </p:grpSpPr>
            <p:sp>
              <p:nvSpPr>
                <p:cNvPr id="268" name="Google Shape;268;p19"/>
                <p:cNvSpPr/>
                <p:nvPr/>
              </p:nvSpPr>
              <p:spPr>
                <a:xfrm>
                  <a:off x="5840230" y="744468"/>
                  <a:ext cx="94500" cy="945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269" name="Google Shape;269;p19"/>
                <p:cNvSpPr/>
                <p:nvPr/>
              </p:nvSpPr>
              <p:spPr>
                <a:xfrm>
                  <a:off x="6008807" y="744468"/>
                  <a:ext cx="94500" cy="94500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270" name="Google Shape;270;p19"/>
                <p:cNvSpPr/>
                <p:nvPr/>
              </p:nvSpPr>
              <p:spPr>
                <a:xfrm>
                  <a:off x="6177384" y="744468"/>
                  <a:ext cx="94500" cy="945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</p:grpSp>
      </p:grpSp>
      <p:sp>
        <p:nvSpPr>
          <p:cNvPr id="271" name="Google Shape;271;p19"/>
          <p:cNvSpPr txBox="1">
            <a:spLocks noGrp="1"/>
          </p:cNvSpPr>
          <p:nvPr>
            <p:ph type="title"/>
          </p:nvPr>
        </p:nvSpPr>
        <p:spPr>
          <a:xfrm>
            <a:off x="720050" y="6927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2" name="Google Shape;272;p19"/>
          <p:cNvSpPr txBox="1">
            <a:spLocks noGrp="1"/>
          </p:cNvSpPr>
          <p:nvPr>
            <p:ph type="subTitle" idx="1"/>
          </p:nvPr>
        </p:nvSpPr>
        <p:spPr>
          <a:xfrm>
            <a:off x="4244613" y="1724175"/>
            <a:ext cx="2834100" cy="104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3" name="Google Shape;273;p19"/>
          <p:cNvSpPr txBox="1">
            <a:spLocks noGrp="1"/>
          </p:cNvSpPr>
          <p:nvPr>
            <p:ph type="subTitle" idx="2"/>
          </p:nvPr>
        </p:nvSpPr>
        <p:spPr>
          <a:xfrm>
            <a:off x="4244613" y="3165775"/>
            <a:ext cx="2834100" cy="104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4" name="Google Shape;274;p19"/>
          <p:cNvSpPr txBox="1">
            <a:spLocks noGrp="1"/>
          </p:cNvSpPr>
          <p:nvPr>
            <p:ph type="subTitle" idx="3"/>
          </p:nvPr>
        </p:nvSpPr>
        <p:spPr>
          <a:xfrm>
            <a:off x="2443939" y="1811150"/>
            <a:ext cx="1599000" cy="24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None/>
              <a:defRPr sz="1800" b="1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None/>
              <a:defRPr sz="20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None/>
              <a:defRPr sz="20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None/>
              <a:defRPr sz="20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None/>
              <a:defRPr sz="20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None/>
              <a:defRPr sz="20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None/>
              <a:defRPr sz="20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None/>
              <a:defRPr sz="20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None/>
              <a:defRPr sz="20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275" name="Google Shape;275;p19"/>
          <p:cNvSpPr txBox="1">
            <a:spLocks noGrp="1"/>
          </p:cNvSpPr>
          <p:nvPr>
            <p:ph type="subTitle" idx="4"/>
          </p:nvPr>
        </p:nvSpPr>
        <p:spPr>
          <a:xfrm>
            <a:off x="2443937" y="3252775"/>
            <a:ext cx="1599000" cy="24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None/>
              <a:defRPr sz="1800" b="1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None/>
              <a:defRPr sz="20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None/>
              <a:defRPr sz="20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None/>
              <a:defRPr sz="20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None/>
              <a:defRPr sz="20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None/>
              <a:defRPr sz="20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None/>
              <a:defRPr sz="20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None/>
              <a:defRPr sz="20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None/>
              <a:defRPr sz="20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2"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7" name="Google Shape;277;p20"/>
          <p:cNvGrpSpPr/>
          <p:nvPr/>
        </p:nvGrpSpPr>
        <p:grpSpPr>
          <a:xfrm>
            <a:off x="358350" y="258050"/>
            <a:ext cx="8428950" cy="4627500"/>
            <a:chOff x="358350" y="258050"/>
            <a:chExt cx="8428950" cy="4627500"/>
          </a:xfrm>
        </p:grpSpPr>
        <p:sp>
          <p:nvSpPr>
            <p:cNvPr id="278" name="Google Shape;278;p20"/>
            <p:cNvSpPr/>
            <p:nvPr/>
          </p:nvSpPr>
          <p:spPr>
            <a:xfrm>
              <a:off x="358350" y="258050"/>
              <a:ext cx="8427300" cy="4627500"/>
            </a:xfrm>
            <a:prstGeom prst="roundRect">
              <a:avLst>
                <a:gd name="adj" fmla="val 5555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9" name="Google Shape;279;p20"/>
            <p:cNvSpPr/>
            <p:nvPr/>
          </p:nvSpPr>
          <p:spPr>
            <a:xfrm>
              <a:off x="360000" y="258050"/>
              <a:ext cx="8427300" cy="4627500"/>
            </a:xfrm>
            <a:prstGeom prst="roundRect">
              <a:avLst>
                <a:gd name="adj" fmla="val 5555"/>
              </a:avLst>
            </a:prstGeom>
            <a:gradFill>
              <a:gsLst>
                <a:gs pos="0">
                  <a:schemeClr val="lt1"/>
                </a:gs>
                <a:gs pos="100000">
                  <a:srgbClr val="66BEE9">
                    <a:alpha val="34509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280" name="Google Shape;280;p20"/>
            <p:cNvGrpSpPr/>
            <p:nvPr/>
          </p:nvGrpSpPr>
          <p:grpSpPr>
            <a:xfrm rot="10800000" flipH="1">
              <a:off x="4159199" y="4657459"/>
              <a:ext cx="825589" cy="93999"/>
              <a:chOff x="5718423" y="809024"/>
              <a:chExt cx="830071" cy="94500"/>
            </a:xfrm>
          </p:grpSpPr>
          <p:sp>
            <p:nvSpPr>
              <p:cNvPr id="281" name="Google Shape;281;p20"/>
              <p:cNvSpPr/>
              <p:nvPr/>
            </p:nvSpPr>
            <p:spPr>
              <a:xfrm>
                <a:off x="5718423" y="809024"/>
                <a:ext cx="94500" cy="94500"/>
              </a:xfrm>
              <a:prstGeom prst="ellipse">
                <a:avLst/>
              </a:prstGeom>
              <a:solidFill>
                <a:srgbClr val="E27B83">
                  <a:alpha val="442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82" name="Google Shape;282;p20"/>
              <p:cNvSpPr/>
              <p:nvPr/>
            </p:nvSpPr>
            <p:spPr>
              <a:xfrm>
                <a:off x="5963614" y="809024"/>
                <a:ext cx="94500" cy="94500"/>
              </a:xfrm>
              <a:prstGeom prst="ellipse">
                <a:avLst/>
              </a:prstGeom>
              <a:solidFill>
                <a:srgbClr val="E27B83">
                  <a:alpha val="442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83" name="Google Shape;283;p20"/>
              <p:cNvSpPr/>
              <p:nvPr/>
            </p:nvSpPr>
            <p:spPr>
              <a:xfrm>
                <a:off x="6208804" y="809024"/>
                <a:ext cx="94500" cy="94500"/>
              </a:xfrm>
              <a:prstGeom prst="ellipse">
                <a:avLst/>
              </a:prstGeom>
              <a:solidFill>
                <a:srgbClr val="E27B83">
                  <a:alpha val="442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84" name="Google Shape;284;p20"/>
              <p:cNvSpPr/>
              <p:nvPr/>
            </p:nvSpPr>
            <p:spPr>
              <a:xfrm>
                <a:off x="6453994" y="809024"/>
                <a:ext cx="94500" cy="94500"/>
              </a:xfrm>
              <a:prstGeom prst="ellipse">
                <a:avLst/>
              </a:prstGeom>
              <a:solidFill>
                <a:srgbClr val="E27B83">
                  <a:alpha val="442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285" name="Google Shape;285;p20"/>
            <p:cNvGrpSpPr/>
            <p:nvPr/>
          </p:nvGrpSpPr>
          <p:grpSpPr>
            <a:xfrm>
              <a:off x="720000" y="407061"/>
              <a:ext cx="7704000" cy="262500"/>
              <a:chOff x="433208" y="393425"/>
              <a:chExt cx="7704000" cy="262500"/>
            </a:xfrm>
          </p:grpSpPr>
          <p:sp>
            <p:nvSpPr>
              <p:cNvPr id="286" name="Google Shape;286;p20"/>
              <p:cNvSpPr/>
              <p:nvPr/>
            </p:nvSpPr>
            <p:spPr>
              <a:xfrm>
                <a:off x="433208" y="393425"/>
                <a:ext cx="7704000" cy="262500"/>
              </a:xfrm>
              <a:prstGeom prst="roundRect">
                <a:avLst>
                  <a:gd name="adj" fmla="val 50000"/>
                </a:avLst>
              </a:prstGeom>
              <a:solidFill>
                <a:schemeClr val="dk2"/>
              </a:solidFill>
              <a:ln w="9525" cap="flat" cmpd="sng">
                <a:solidFill>
                  <a:srgbClr val="D2D6FF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grpSp>
            <p:nvGrpSpPr>
              <p:cNvPr id="287" name="Google Shape;287;p20"/>
              <p:cNvGrpSpPr/>
              <p:nvPr/>
            </p:nvGrpSpPr>
            <p:grpSpPr>
              <a:xfrm rot="10800000" flipH="1">
                <a:off x="543498" y="483688"/>
                <a:ext cx="429322" cy="93999"/>
                <a:chOff x="5840230" y="744468"/>
                <a:chExt cx="431653" cy="94500"/>
              </a:xfrm>
            </p:grpSpPr>
            <p:sp>
              <p:nvSpPr>
                <p:cNvPr id="288" name="Google Shape;288;p20"/>
                <p:cNvSpPr/>
                <p:nvPr/>
              </p:nvSpPr>
              <p:spPr>
                <a:xfrm>
                  <a:off x="5840230" y="744468"/>
                  <a:ext cx="94500" cy="945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289" name="Google Shape;289;p20"/>
                <p:cNvSpPr/>
                <p:nvPr/>
              </p:nvSpPr>
              <p:spPr>
                <a:xfrm>
                  <a:off x="6008807" y="744468"/>
                  <a:ext cx="94500" cy="94500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290" name="Google Shape;290;p20"/>
                <p:cNvSpPr/>
                <p:nvPr/>
              </p:nvSpPr>
              <p:spPr>
                <a:xfrm>
                  <a:off x="6177384" y="744468"/>
                  <a:ext cx="94500" cy="945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</p:grpSp>
      </p:grpSp>
      <p:sp>
        <p:nvSpPr>
          <p:cNvPr id="291" name="Google Shape;291;p20"/>
          <p:cNvSpPr txBox="1">
            <a:spLocks noGrp="1"/>
          </p:cNvSpPr>
          <p:nvPr>
            <p:ph type="ctrTitle"/>
          </p:nvPr>
        </p:nvSpPr>
        <p:spPr>
          <a:xfrm>
            <a:off x="4884802" y="687900"/>
            <a:ext cx="3489000" cy="3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Denk One" panose="02000506060000020004"/>
              <a:buNone/>
              <a:defRPr sz="2000">
                <a:latin typeface="Denk One" panose="02000506060000020004"/>
                <a:ea typeface="Denk One" panose="02000506060000020004"/>
                <a:cs typeface="Denk One" panose="02000506060000020004"/>
                <a:sym typeface="Denk One" panose="02000506060000020004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Denk One" panose="02000506060000020004"/>
              <a:buNone/>
              <a:defRPr sz="2000">
                <a:latin typeface="Denk One" panose="02000506060000020004"/>
                <a:ea typeface="Denk One" panose="02000506060000020004"/>
                <a:cs typeface="Denk One" panose="02000506060000020004"/>
                <a:sym typeface="Denk One" panose="02000506060000020004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Denk One" panose="02000506060000020004"/>
              <a:buNone/>
              <a:defRPr sz="2000">
                <a:latin typeface="Denk One" panose="02000506060000020004"/>
                <a:ea typeface="Denk One" panose="02000506060000020004"/>
                <a:cs typeface="Denk One" panose="02000506060000020004"/>
                <a:sym typeface="Denk One" panose="02000506060000020004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Denk One" panose="02000506060000020004"/>
              <a:buNone/>
              <a:defRPr sz="2000">
                <a:latin typeface="Denk One" panose="02000506060000020004"/>
                <a:ea typeface="Denk One" panose="02000506060000020004"/>
                <a:cs typeface="Denk One" panose="02000506060000020004"/>
                <a:sym typeface="Denk One" panose="02000506060000020004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Denk One" panose="02000506060000020004"/>
              <a:buNone/>
              <a:defRPr sz="2000">
                <a:latin typeface="Denk One" panose="02000506060000020004"/>
                <a:ea typeface="Denk One" panose="02000506060000020004"/>
                <a:cs typeface="Denk One" panose="02000506060000020004"/>
                <a:sym typeface="Denk One" panose="02000506060000020004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Denk One" panose="02000506060000020004"/>
              <a:buNone/>
              <a:defRPr sz="2000">
                <a:latin typeface="Denk One" panose="02000506060000020004"/>
                <a:ea typeface="Denk One" panose="02000506060000020004"/>
                <a:cs typeface="Denk One" panose="02000506060000020004"/>
                <a:sym typeface="Denk One" panose="02000506060000020004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Denk One" panose="02000506060000020004"/>
              <a:buNone/>
              <a:defRPr sz="2000">
                <a:latin typeface="Denk One" panose="02000506060000020004"/>
                <a:ea typeface="Denk One" panose="02000506060000020004"/>
                <a:cs typeface="Denk One" panose="02000506060000020004"/>
                <a:sym typeface="Denk One" panose="02000506060000020004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Denk One" panose="02000506060000020004"/>
              <a:buNone/>
              <a:defRPr sz="2000">
                <a:latin typeface="Denk One" panose="02000506060000020004"/>
                <a:ea typeface="Denk One" panose="02000506060000020004"/>
                <a:cs typeface="Denk One" panose="02000506060000020004"/>
                <a:sym typeface="Denk One" panose="02000506060000020004"/>
              </a:defRPr>
            </a:lvl9pPr>
          </a:lstStyle>
          <a:p/>
        </p:txBody>
      </p:sp>
      <p:sp>
        <p:nvSpPr>
          <p:cNvPr id="292" name="Google Shape;292;p20"/>
          <p:cNvSpPr txBox="1">
            <a:spLocks noGrp="1"/>
          </p:cNvSpPr>
          <p:nvPr>
            <p:ph type="subTitle" idx="1"/>
          </p:nvPr>
        </p:nvSpPr>
        <p:spPr>
          <a:xfrm>
            <a:off x="4884806" y="1054907"/>
            <a:ext cx="3387000" cy="49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93" name="Google Shape;293;p20"/>
          <p:cNvSpPr txBox="1">
            <a:spLocks noGrp="1"/>
          </p:cNvSpPr>
          <p:nvPr>
            <p:ph type="title" idx="2" hasCustomPrompt="1"/>
          </p:nvPr>
        </p:nvSpPr>
        <p:spPr>
          <a:xfrm>
            <a:off x="3900975" y="685907"/>
            <a:ext cx="983700" cy="86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 panose="020B0503050000020004"/>
              <a:buNone/>
              <a:defRPr sz="3600" b="0">
                <a:latin typeface="Fira Sans Extra Condensed" panose="020B0503050000020004"/>
                <a:ea typeface="Fira Sans Extra Condensed" panose="020B0503050000020004"/>
                <a:cs typeface="Fira Sans Extra Condensed" panose="020B0503050000020004"/>
                <a:sym typeface="Fira Sans Extra Condensed" panose="020B0503050000020004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 panose="020B0503050000020004"/>
              <a:buNone/>
              <a:defRPr sz="3600" b="0">
                <a:latin typeface="Fira Sans Extra Condensed" panose="020B0503050000020004"/>
                <a:ea typeface="Fira Sans Extra Condensed" panose="020B0503050000020004"/>
                <a:cs typeface="Fira Sans Extra Condensed" panose="020B0503050000020004"/>
                <a:sym typeface="Fira Sans Extra Condensed" panose="020B0503050000020004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 panose="020B0503050000020004"/>
              <a:buNone/>
              <a:defRPr sz="3600" b="0">
                <a:latin typeface="Fira Sans Extra Condensed" panose="020B0503050000020004"/>
                <a:ea typeface="Fira Sans Extra Condensed" panose="020B0503050000020004"/>
                <a:cs typeface="Fira Sans Extra Condensed" panose="020B0503050000020004"/>
                <a:sym typeface="Fira Sans Extra Condensed" panose="020B0503050000020004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 panose="020B0503050000020004"/>
              <a:buNone/>
              <a:defRPr sz="3600" b="0">
                <a:latin typeface="Fira Sans Extra Condensed" panose="020B0503050000020004"/>
                <a:ea typeface="Fira Sans Extra Condensed" panose="020B0503050000020004"/>
                <a:cs typeface="Fira Sans Extra Condensed" panose="020B0503050000020004"/>
                <a:sym typeface="Fira Sans Extra Condensed" panose="020B0503050000020004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 panose="020B0503050000020004"/>
              <a:buNone/>
              <a:defRPr sz="3600" b="0">
                <a:latin typeface="Fira Sans Extra Condensed" panose="020B0503050000020004"/>
                <a:ea typeface="Fira Sans Extra Condensed" panose="020B0503050000020004"/>
                <a:cs typeface="Fira Sans Extra Condensed" panose="020B0503050000020004"/>
                <a:sym typeface="Fira Sans Extra Condensed" panose="020B0503050000020004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 panose="020B0503050000020004"/>
              <a:buNone/>
              <a:defRPr sz="3600" b="0">
                <a:latin typeface="Fira Sans Extra Condensed" panose="020B0503050000020004"/>
                <a:ea typeface="Fira Sans Extra Condensed" panose="020B0503050000020004"/>
                <a:cs typeface="Fira Sans Extra Condensed" panose="020B0503050000020004"/>
                <a:sym typeface="Fira Sans Extra Condensed" panose="020B0503050000020004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 panose="020B0503050000020004"/>
              <a:buNone/>
              <a:defRPr sz="3600" b="0">
                <a:latin typeface="Fira Sans Extra Condensed" panose="020B0503050000020004"/>
                <a:ea typeface="Fira Sans Extra Condensed" panose="020B0503050000020004"/>
                <a:cs typeface="Fira Sans Extra Condensed" panose="020B0503050000020004"/>
                <a:sym typeface="Fira Sans Extra Condensed" panose="020B0503050000020004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 panose="020B0503050000020004"/>
              <a:buNone/>
              <a:defRPr sz="3600" b="0">
                <a:latin typeface="Fira Sans Extra Condensed" panose="020B0503050000020004"/>
                <a:ea typeface="Fira Sans Extra Condensed" panose="020B0503050000020004"/>
                <a:cs typeface="Fira Sans Extra Condensed" panose="020B0503050000020004"/>
                <a:sym typeface="Fira Sans Extra Condensed" panose="020B0503050000020004"/>
              </a:defRPr>
            </a:lvl9pPr>
          </a:lstStyle>
          <a:p>
            <a:r>
              <a:t>xx%</a:t>
            </a:r>
          </a:p>
        </p:txBody>
      </p:sp>
      <p:sp>
        <p:nvSpPr>
          <p:cNvPr id="294" name="Google Shape;294;p20"/>
          <p:cNvSpPr txBox="1">
            <a:spLocks noGrp="1"/>
          </p:cNvSpPr>
          <p:nvPr>
            <p:ph type="ctrTitle" idx="3"/>
          </p:nvPr>
        </p:nvSpPr>
        <p:spPr>
          <a:xfrm>
            <a:off x="4884822" y="1702321"/>
            <a:ext cx="3489000" cy="3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Denk One" panose="02000506060000020004"/>
              <a:buNone/>
              <a:defRPr sz="2000">
                <a:latin typeface="Denk One" panose="02000506060000020004"/>
                <a:ea typeface="Denk One" panose="02000506060000020004"/>
                <a:cs typeface="Denk One" panose="02000506060000020004"/>
                <a:sym typeface="Denk One" panose="02000506060000020004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Denk One" panose="02000506060000020004"/>
              <a:buNone/>
              <a:defRPr sz="2000">
                <a:latin typeface="Denk One" panose="02000506060000020004"/>
                <a:ea typeface="Denk One" panose="02000506060000020004"/>
                <a:cs typeface="Denk One" panose="02000506060000020004"/>
                <a:sym typeface="Denk One" panose="02000506060000020004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Denk One" panose="02000506060000020004"/>
              <a:buNone/>
              <a:defRPr sz="2000">
                <a:latin typeface="Denk One" panose="02000506060000020004"/>
                <a:ea typeface="Denk One" panose="02000506060000020004"/>
                <a:cs typeface="Denk One" panose="02000506060000020004"/>
                <a:sym typeface="Denk One" panose="02000506060000020004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Denk One" panose="02000506060000020004"/>
              <a:buNone/>
              <a:defRPr sz="2000">
                <a:latin typeface="Denk One" panose="02000506060000020004"/>
                <a:ea typeface="Denk One" panose="02000506060000020004"/>
                <a:cs typeface="Denk One" panose="02000506060000020004"/>
                <a:sym typeface="Denk One" panose="02000506060000020004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Denk One" panose="02000506060000020004"/>
              <a:buNone/>
              <a:defRPr sz="2000">
                <a:latin typeface="Denk One" panose="02000506060000020004"/>
                <a:ea typeface="Denk One" panose="02000506060000020004"/>
                <a:cs typeface="Denk One" panose="02000506060000020004"/>
                <a:sym typeface="Denk One" panose="02000506060000020004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Denk One" panose="02000506060000020004"/>
              <a:buNone/>
              <a:defRPr sz="2000">
                <a:latin typeface="Denk One" panose="02000506060000020004"/>
                <a:ea typeface="Denk One" panose="02000506060000020004"/>
                <a:cs typeface="Denk One" panose="02000506060000020004"/>
                <a:sym typeface="Denk One" panose="02000506060000020004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Denk One" panose="02000506060000020004"/>
              <a:buNone/>
              <a:defRPr sz="2000">
                <a:latin typeface="Denk One" panose="02000506060000020004"/>
                <a:ea typeface="Denk One" panose="02000506060000020004"/>
                <a:cs typeface="Denk One" panose="02000506060000020004"/>
                <a:sym typeface="Denk One" panose="02000506060000020004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Denk One" panose="02000506060000020004"/>
              <a:buNone/>
              <a:defRPr sz="2000">
                <a:latin typeface="Denk One" panose="02000506060000020004"/>
                <a:ea typeface="Denk One" panose="02000506060000020004"/>
                <a:cs typeface="Denk One" panose="02000506060000020004"/>
                <a:sym typeface="Denk One" panose="02000506060000020004"/>
              </a:defRPr>
            </a:lvl9pPr>
          </a:lstStyle>
          <a:p/>
        </p:txBody>
      </p:sp>
      <p:sp>
        <p:nvSpPr>
          <p:cNvPr id="295" name="Google Shape;295;p20"/>
          <p:cNvSpPr txBox="1">
            <a:spLocks noGrp="1"/>
          </p:cNvSpPr>
          <p:nvPr>
            <p:ph type="subTitle" idx="4"/>
          </p:nvPr>
        </p:nvSpPr>
        <p:spPr>
          <a:xfrm>
            <a:off x="4884825" y="2072152"/>
            <a:ext cx="3386700" cy="49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96" name="Google Shape;296;p20"/>
          <p:cNvSpPr txBox="1">
            <a:spLocks noGrp="1"/>
          </p:cNvSpPr>
          <p:nvPr>
            <p:ph type="title" idx="5" hasCustomPrompt="1"/>
          </p:nvPr>
        </p:nvSpPr>
        <p:spPr>
          <a:xfrm>
            <a:off x="3900975" y="1703097"/>
            <a:ext cx="983700" cy="86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 panose="020B0503050000020004"/>
              <a:buNone/>
              <a:defRPr sz="3600" b="0">
                <a:latin typeface="Fira Sans Extra Condensed" panose="020B0503050000020004"/>
                <a:ea typeface="Fira Sans Extra Condensed" panose="020B0503050000020004"/>
                <a:cs typeface="Fira Sans Extra Condensed" panose="020B0503050000020004"/>
                <a:sym typeface="Fira Sans Extra Condensed" panose="020B0503050000020004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 panose="020B0503050000020004"/>
              <a:buNone/>
              <a:defRPr sz="3600" b="0">
                <a:latin typeface="Fira Sans Extra Condensed" panose="020B0503050000020004"/>
                <a:ea typeface="Fira Sans Extra Condensed" panose="020B0503050000020004"/>
                <a:cs typeface="Fira Sans Extra Condensed" panose="020B0503050000020004"/>
                <a:sym typeface="Fira Sans Extra Condensed" panose="020B0503050000020004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 panose="020B0503050000020004"/>
              <a:buNone/>
              <a:defRPr sz="3600" b="0">
                <a:latin typeface="Fira Sans Extra Condensed" panose="020B0503050000020004"/>
                <a:ea typeface="Fira Sans Extra Condensed" panose="020B0503050000020004"/>
                <a:cs typeface="Fira Sans Extra Condensed" panose="020B0503050000020004"/>
                <a:sym typeface="Fira Sans Extra Condensed" panose="020B0503050000020004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 panose="020B0503050000020004"/>
              <a:buNone/>
              <a:defRPr sz="3600" b="0">
                <a:latin typeface="Fira Sans Extra Condensed" panose="020B0503050000020004"/>
                <a:ea typeface="Fira Sans Extra Condensed" panose="020B0503050000020004"/>
                <a:cs typeface="Fira Sans Extra Condensed" panose="020B0503050000020004"/>
                <a:sym typeface="Fira Sans Extra Condensed" panose="020B0503050000020004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 panose="020B0503050000020004"/>
              <a:buNone/>
              <a:defRPr sz="3600" b="0">
                <a:latin typeface="Fira Sans Extra Condensed" panose="020B0503050000020004"/>
                <a:ea typeface="Fira Sans Extra Condensed" panose="020B0503050000020004"/>
                <a:cs typeface="Fira Sans Extra Condensed" panose="020B0503050000020004"/>
                <a:sym typeface="Fira Sans Extra Condensed" panose="020B0503050000020004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 panose="020B0503050000020004"/>
              <a:buNone/>
              <a:defRPr sz="3600" b="0">
                <a:latin typeface="Fira Sans Extra Condensed" panose="020B0503050000020004"/>
                <a:ea typeface="Fira Sans Extra Condensed" panose="020B0503050000020004"/>
                <a:cs typeface="Fira Sans Extra Condensed" panose="020B0503050000020004"/>
                <a:sym typeface="Fira Sans Extra Condensed" panose="020B0503050000020004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 panose="020B0503050000020004"/>
              <a:buNone/>
              <a:defRPr sz="3600" b="0">
                <a:latin typeface="Fira Sans Extra Condensed" panose="020B0503050000020004"/>
                <a:ea typeface="Fira Sans Extra Condensed" panose="020B0503050000020004"/>
                <a:cs typeface="Fira Sans Extra Condensed" panose="020B0503050000020004"/>
                <a:sym typeface="Fira Sans Extra Condensed" panose="020B0503050000020004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 panose="020B0503050000020004"/>
              <a:buNone/>
              <a:defRPr sz="3600" b="0">
                <a:latin typeface="Fira Sans Extra Condensed" panose="020B0503050000020004"/>
                <a:ea typeface="Fira Sans Extra Condensed" panose="020B0503050000020004"/>
                <a:cs typeface="Fira Sans Extra Condensed" panose="020B0503050000020004"/>
                <a:sym typeface="Fira Sans Extra Condensed" panose="020B0503050000020004"/>
              </a:defRPr>
            </a:lvl9pPr>
          </a:lstStyle>
          <a:p>
            <a:r>
              <a:t>xx%</a:t>
            </a:r>
          </a:p>
        </p:txBody>
      </p:sp>
      <p:sp>
        <p:nvSpPr>
          <p:cNvPr id="297" name="Google Shape;297;p20"/>
          <p:cNvSpPr txBox="1">
            <a:spLocks noGrp="1"/>
          </p:cNvSpPr>
          <p:nvPr>
            <p:ph type="ctrTitle" idx="6"/>
          </p:nvPr>
        </p:nvSpPr>
        <p:spPr>
          <a:xfrm>
            <a:off x="4884800" y="2716750"/>
            <a:ext cx="3489000" cy="3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Denk One" panose="02000506060000020004"/>
              <a:buNone/>
              <a:defRPr sz="2000">
                <a:latin typeface="Denk One" panose="02000506060000020004"/>
                <a:ea typeface="Denk One" panose="02000506060000020004"/>
                <a:cs typeface="Denk One" panose="02000506060000020004"/>
                <a:sym typeface="Denk One" panose="02000506060000020004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Denk One" panose="02000506060000020004"/>
              <a:buNone/>
              <a:defRPr sz="2000">
                <a:latin typeface="Denk One" panose="02000506060000020004"/>
                <a:ea typeface="Denk One" panose="02000506060000020004"/>
                <a:cs typeface="Denk One" panose="02000506060000020004"/>
                <a:sym typeface="Denk One" panose="02000506060000020004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Denk One" panose="02000506060000020004"/>
              <a:buNone/>
              <a:defRPr sz="2000">
                <a:latin typeface="Denk One" panose="02000506060000020004"/>
                <a:ea typeface="Denk One" panose="02000506060000020004"/>
                <a:cs typeface="Denk One" panose="02000506060000020004"/>
                <a:sym typeface="Denk One" panose="02000506060000020004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Denk One" panose="02000506060000020004"/>
              <a:buNone/>
              <a:defRPr sz="2000">
                <a:latin typeface="Denk One" panose="02000506060000020004"/>
                <a:ea typeface="Denk One" panose="02000506060000020004"/>
                <a:cs typeface="Denk One" panose="02000506060000020004"/>
                <a:sym typeface="Denk One" panose="02000506060000020004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Denk One" panose="02000506060000020004"/>
              <a:buNone/>
              <a:defRPr sz="2000">
                <a:latin typeface="Denk One" panose="02000506060000020004"/>
                <a:ea typeface="Denk One" panose="02000506060000020004"/>
                <a:cs typeface="Denk One" panose="02000506060000020004"/>
                <a:sym typeface="Denk One" panose="02000506060000020004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Denk One" panose="02000506060000020004"/>
              <a:buNone/>
              <a:defRPr sz="2000">
                <a:latin typeface="Denk One" panose="02000506060000020004"/>
                <a:ea typeface="Denk One" panose="02000506060000020004"/>
                <a:cs typeface="Denk One" panose="02000506060000020004"/>
                <a:sym typeface="Denk One" panose="02000506060000020004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Denk One" panose="02000506060000020004"/>
              <a:buNone/>
              <a:defRPr sz="2000">
                <a:latin typeface="Denk One" panose="02000506060000020004"/>
                <a:ea typeface="Denk One" panose="02000506060000020004"/>
                <a:cs typeface="Denk One" panose="02000506060000020004"/>
                <a:sym typeface="Denk One" panose="02000506060000020004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Denk One" panose="02000506060000020004"/>
              <a:buNone/>
              <a:defRPr sz="2000">
                <a:latin typeface="Denk One" panose="02000506060000020004"/>
                <a:ea typeface="Denk One" panose="02000506060000020004"/>
                <a:cs typeface="Denk One" panose="02000506060000020004"/>
                <a:sym typeface="Denk One" panose="02000506060000020004"/>
              </a:defRPr>
            </a:lvl9pPr>
          </a:lstStyle>
          <a:p/>
        </p:txBody>
      </p:sp>
      <p:sp>
        <p:nvSpPr>
          <p:cNvPr id="298" name="Google Shape;298;p20"/>
          <p:cNvSpPr txBox="1">
            <a:spLocks noGrp="1"/>
          </p:cNvSpPr>
          <p:nvPr>
            <p:ph type="subTitle" idx="7"/>
          </p:nvPr>
        </p:nvSpPr>
        <p:spPr>
          <a:xfrm>
            <a:off x="4884806" y="3082546"/>
            <a:ext cx="3387000" cy="49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99" name="Google Shape;299;p20"/>
          <p:cNvSpPr txBox="1">
            <a:spLocks noGrp="1"/>
          </p:cNvSpPr>
          <p:nvPr>
            <p:ph type="title" idx="8" hasCustomPrompt="1"/>
          </p:nvPr>
        </p:nvSpPr>
        <p:spPr>
          <a:xfrm>
            <a:off x="3900975" y="2708167"/>
            <a:ext cx="983700" cy="86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 panose="020B0503050000020004"/>
              <a:buNone/>
              <a:defRPr sz="3600" b="0">
                <a:latin typeface="Fira Sans Extra Condensed" panose="020B0503050000020004"/>
                <a:ea typeface="Fira Sans Extra Condensed" panose="020B0503050000020004"/>
                <a:cs typeface="Fira Sans Extra Condensed" panose="020B0503050000020004"/>
                <a:sym typeface="Fira Sans Extra Condensed" panose="020B0503050000020004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 panose="020B0503050000020004"/>
              <a:buNone/>
              <a:defRPr sz="3600" b="0">
                <a:latin typeface="Fira Sans Extra Condensed" panose="020B0503050000020004"/>
                <a:ea typeface="Fira Sans Extra Condensed" panose="020B0503050000020004"/>
                <a:cs typeface="Fira Sans Extra Condensed" panose="020B0503050000020004"/>
                <a:sym typeface="Fira Sans Extra Condensed" panose="020B0503050000020004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 panose="020B0503050000020004"/>
              <a:buNone/>
              <a:defRPr sz="3600" b="0">
                <a:latin typeface="Fira Sans Extra Condensed" panose="020B0503050000020004"/>
                <a:ea typeface="Fira Sans Extra Condensed" panose="020B0503050000020004"/>
                <a:cs typeface="Fira Sans Extra Condensed" panose="020B0503050000020004"/>
                <a:sym typeface="Fira Sans Extra Condensed" panose="020B0503050000020004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 panose="020B0503050000020004"/>
              <a:buNone/>
              <a:defRPr sz="3600" b="0">
                <a:latin typeface="Fira Sans Extra Condensed" panose="020B0503050000020004"/>
                <a:ea typeface="Fira Sans Extra Condensed" panose="020B0503050000020004"/>
                <a:cs typeface="Fira Sans Extra Condensed" panose="020B0503050000020004"/>
                <a:sym typeface="Fira Sans Extra Condensed" panose="020B0503050000020004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 panose="020B0503050000020004"/>
              <a:buNone/>
              <a:defRPr sz="3600" b="0">
                <a:latin typeface="Fira Sans Extra Condensed" panose="020B0503050000020004"/>
                <a:ea typeface="Fira Sans Extra Condensed" panose="020B0503050000020004"/>
                <a:cs typeface="Fira Sans Extra Condensed" panose="020B0503050000020004"/>
                <a:sym typeface="Fira Sans Extra Condensed" panose="020B0503050000020004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 panose="020B0503050000020004"/>
              <a:buNone/>
              <a:defRPr sz="3600" b="0">
                <a:latin typeface="Fira Sans Extra Condensed" panose="020B0503050000020004"/>
                <a:ea typeface="Fira Sans Extra Condensed" panose="020B0503050000020004"/>
                <a:cs typeface="Fira Sans Extra Condensed" panose="020B0503050000020004"/>
                <a:sym typeface="Fira Sans Extra Condensed" panose="020B0503050000020004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 panose="020B0503050000020004"/>
              <a:buNone/>
              <a:defRPr sz="3600" b="0">
                <a:latin typeface="Fira Sans Extra Condensed" panose="020B0503050000020004"/>
                <a:ea typeface="Fira Sans Extra Condensed" panose="020B0503050000020004"/>
                <a:cs typeface="Fira Sans Extra Condensed" panose="020B0503050000020004"/>
                <a:sym typeface="Fira Sans Extra Condensed" panose="020B0503050000020004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 panose="020B0503050000020004"/>
              <a:buNone/>
              <a:defRPr sz="3600" b="0">
                <a:latin typeface="Fira Sans Extra Condensed" panose="020B0503050000020004"/>
                <a:ea typeface="Fira Sans Extra Condensed" panose="020B0503050000020004"/>
                <a:cs typeface="Fira Sans Extra Condensed" panose="020B0503050000020004"/>
                <a:sym typeface="Fira Sans Extra Condensed" panose="020B0503050000020004"/>
              </a:defRPr>
            </a:lvl9pPr>
          </a:lstStyle>
          <a:p>
            <a:r>
              <a:t>xx%</a:t>
            </a:r>
          </a:p>
        </p:txBody>
      </p:sp>
      <p:sp>
        <p:nvSpPr>
          <p:cNvPr id="300" name="Google Shape;300;p20"/>
          <p:cNvSpPr txBox="1">
            <a:spLocks noGrp="1"/>
          </p:cNvSpPr>
          <p:nvPr>
            <p:ph type="subTitle" idx="9"/>
          </p:nvPr>
        </p:nvSpPr>
        <p:spPr>
          <a:xfrm>
            <a:off x="4884804" y="4105722"/>
            <a:ext cx="3386700" cy="492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01" name="Google Shape;301;p20"/>
          <p:cNvSpPr txBox="1">
            <a:spLocks noGrp="1"/>
          </p:cNvSpPr>
          <p:nvPr>
            <p:ph type="title" idx="13" hasCustomPrompt="1"/>
          </p:nvPr>
        </p:nvSpPr>
        <p:spPr>
          <a:xfrm>
            <a:off x="3900975" y="3731625"/>
            <a:ext cx="983400" cy="867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 panose="020B0503050000020004"/>
              <a:buNone/>
              <a:defRPr sz="3600" b="0">
                <a:latin typeface="Fira Sans Extra Condensed" panose="020B0503050000020004"/>
                <a:ea typeface="Fira Sans Extra Condensed" panose="020B0503050000020004"/>
                <a:cs typeface="Fira Sans Extra Condensed" panose="020B0503050000020004"/>
                <a:sym typeface="Fira Sans Extra Condensed" panose="020B0503050000020004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 panose="020B0503050000020004"/>
              <a:buNone/>
              <a:defRPr sz="3600" b="0">
                <a:latin typeface="Fira Sans Extra Condensed" panose="020B0503050000020004"/>
                <a:ea typeface="Fira Sans Extra Condensed" panose="020B0503050000020004"/>
                <a:cs typeface="Fira Sans Extra Condensed" panose="020B0503050000020004"/>
                <a:sym typeface="Fira Sans Extra Condensed" panose="020B0503050000020004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 panose="020B0503050000020004"/>
              <a:buNone/>
              <a:defRPr sz="3600" b="0">
                <a:latin typeface="Fira Sans Extra Condensed" panose="020B0503050000020004"/>
                <a:ea typeface="Fira Sans Extra Condensed" panose="020B0503050000020004"/>
                <a:cs typeface="Fira Sans Extra Condensed" panose="020B0503050000020004"/>
                <a:sym typeface="Fira Sans Extra Condensed" panose="020B0503050000020004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 panose="020B0503050000020004"/>
              <a:buNone/>
              <a:defRPr sz="3600" b="0">
                <a:latin typeface="Fira Sans Extra Condensed" panose="020B0503050000020004"/>
                <a:ea typeface="Fira Sans Extra Condensed" panose="020B0503050000020004"/>
                <a:cs typeface="Fira Sans Extra Condensed" panose="020B0503050000020004"/>
                <a:sym typeface="Fira Sans Extra Condensed" panose="020B0503050000020004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 panose="020B0503050000020004"/>
              <a:buNone/>
              <a:defRPr sz="3600" b="0">
                <a:latin typeface="Fira Sans Extra Condensed" panose="020B0503050000020004"/>
                <a:ea typeface="Fira Sans Extra Condensed" panose="020B0503050000020004"/>
                <a:cs typeface="Fira Sans Extra Condensed" panose="020B0503050000020004"/>
                <a:sym typeface="Fira Sans Extra Condensed" panose="020B0503050000020004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 panose="020B0503050000020004"/>
              <a:buNone/>
              <a:defRPr sz="3600" b="0">
                <a:latin typeface="Fira Sans Extra Condensed" panose="020B0503050000020004"/>
                <a:ea typeface="Fira Sans Extra Condensed" panose="020B0503050000020004"/>
                <a:cs typeface="Fira Sans Extra Condensed" panose="020B0503050000020004"/>
                <a:sym typeface="Fira Sans Extra Condensed" panose="020B0503050000020004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 panose="020B0503050000020004"/>
              <a:buNone/>
              <a:defRPr sz="3600" b="0">
                <a:latin typeface="Fira Sans Extra Condensed" panose="020B0503050000020004"/>
                <a:ea typeface="Fira Sans Extra Condensed" panose="020B0503050000020004"/>
                <a:cs typeface="Fira Sans Extra Condensed" panose="020B0503050000020004"/>
                <a:sym typeface="Fira Sans Extra Condensed" panose="020B0503050000020004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" panose="020B0503050000020004"/>
              <a:buNone/>
              <a:defRPr sz="3600" b="0">
                <a:latin typeface="Fira Sans Extra Condensed" panose="020B0503050000020004"/>
                <a:ea typeface="Fira Sans Extra Condensed" panose="020B0503050000020004"/>
                <a:cs typeface="Fira Sans Extra Condensed" panose="020B0503050000020004"/>
                <a:sym typeface="Fira Sans Extra Condensed" panose="020B0503050000020004"/>
              </a:defRPr>
            </a:lvl9pPr>
          </a:lstStyle>
          <a:p>
            <a:r>
              <a:t>xx%</a:t>
            </a:r>
          </a:p>
        </p:txBody>
      </p:sp>
      <p:sp>
        <p:nvSpPr>
          <p:cNvPr id="302" name="Google Shape;302;p20"/>
          <p:cNvSpPr txBox="1">
            <a:spLocks noGrp="1"/>
          </p:cNvSpPr>
          <p:nvPr>
            <p:ph type="ctrTitle" idx="14"/>
          </p:nvPr>
        </p:nvSpPr>
        <p:spPr>
          <a:xfrm>
            <a:off x="4884800" y="3737199"/>
            <a:ext cx="3488700" cy="367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Denk One" panose="02000506060000020004"/>
              <a:buNone/>
              <a:defRPr sz="2000">
                <a:latin typeface="Denk One" panose="02000506060000020004"/>
                <a:ea typeface="Denk One" panose="02000506060000020004"/>
                <a:cs typeface="Denk One" panose="02000506060000020004"/>
                <a:sym typeface="Denk One" panose="02000506060000020004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Denk One" panose="02000506060000020004"/>
              <a:buNone/>
              <a:defRPr sz="2000">
                <a:latin typeface="Denk One" panose="02000506060000020004"/>
                <a:ea typeface="Denk One" panose="02000506060000020004"/>
                <a:cs typeface="Denk One" panose="02000506060000020004"/>
                <a:sym typeface="Denk One" panose="02000506060000020004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Denk One" panose="02000506060000020004"/>
              <a:buNone/>
              <a:defRPr sz="2000">
                <a:latin typeface="Denk One" panose="02000506060000020004"/>
                <a:ea typeface="Denk One" panose="02000506060000020004"/>
                <a:cs typeface="Denk One" panose="02000506060000020004"/>
                <a:sym typeface="Denk One" panose="02000506060000020004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Denk One" panose="02000506060000020004"/>
              <a:buNone/>
              <a:defRPr sz="2000">
                <a:latin typeface="Denk One" panose="02000506060000020004"/>
                <a:ea typeface="Denk One" panose="02000506060000020004"/>
                <a:cs typeface="Denk One" panose="02000506060000020004"/>
                <a:sym typeface="Denk One" panose="02000506060000020004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Denk One" panose="02000506060000020004"/>
              <a:buNone/>
              <a:defRPr sz="2000">
                <a:latin typeface="Denk One" panose="02000506060000020004"/>
                <a:ea typeface="Denk One" panose="02000506060000020004"/>
                <a:cs typeface="Denk One" panose="02000506060000020004"/>
                <a:sym typeface="Denk One" panose="02000506060000020004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Denk One" panose="02000506060000020004"/>
              <a:buNone/>
              <a:defRPr sz="2000">
                <a:latin typeface="Denk One" panose="02000506060000020004"/>
                <a:ea typeface="Denk One" panose="02000506060000020004"/>
                <a:cs typeface="Denk One" panose="02000506060000020004"/>
                <a:sym typeface="Denk One" panose="02000506060000020004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Denk One" panose="02000506060000020004"/>
              <a:buNone/>
              <a:defRPr sz="2000">
                <a:latin typeface="Denk One" panose="02000506060000020004"/>
                <a:ea typeface="Denk One" panose="02000506060000020004"/>
                <a:cs typeface="Denk One" panose="02000506060000020004"/>
                <a:sym typeface="Denk One" panose="02000506060000020004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Denk One" panose="02000506060000020004"/>
              <a:buNone/>
              <a:defRPr sz="2000">
                <a:latin typeface="Denk One" panose="02000506060000020004"/>
                <a:ea typeface="Denk One" panose="02000506060000020004"/>
                <a:cs typeface="Denk One" panose="02000506060000020004"/>
                <a:sym typeface="Denk One" panose="02000506060000020004"/>
              </a:defRPr>
            </a:lvl9pPr>
          </a:lstStyle>
          <a:p/>
        </p:txBody>
      </p:sp>
      <p:sp>
        <p:nvSpPr>
          <p:cNvPr id="303" name="Google Shape;303;p20"/>
          <p:cNvSpPr txBox="1">
            <a:spLocks noGrp="1"/>
          </p:cNvSpPr>
          <p:nvPr>
            <p:ph type="title" idx="15"/>
          </p:nvPr>
        </p:nvSpPr>
        <p:spPr>
          <a:xfrm>
            <a:off x="822750" y="2035128"/>
            <a:ext cx="2835900" cy="105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2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Font typeface="Denk One" panose="02000506060000020004"/>
              <a:buNone/>
              <a:defRPr sz="3600">
                <a:latin typeface="Denk One" panose="02000506060000020004"/>
                <a:ea typeface="Denk One" panose="02000506060000020004"/>
                <a:cs typeface="Denk One" panose="02000506060000020004"/>
                <a:sym typeface="Denk One" panose="02000506060000020004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Font typeface="Denk One" panose="02000506060000020004"/>
              <a:buNone/>
              <a:defRPr sz="3600">
                <a:latin typeface="Denk One" panose="02000506060000020004"/>
                <a:ea typeface="Denk One" panose="02000506060000020004"/>
                <a:cs typeface="Denk One" panose="02000506060000020004"/>
                <a:sym typeface="Denk One" panose="02000506060000020004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Font typeface="Denk One" panose="02000506060000020004"/>
              <a:buNone/>
              <a:defRPr sz="3600">
                <a:latin typeface="Denk One" panose="02000506060000020004"/>
                <a:ea typeface="Denk One" panose="02000506060000020004"/>
                <a:cs typeface="Denk One" panose="02000506060000020004"/>
                <a:sym typeface="Denk One" panose="02000506060000020004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Font typeface="Denk One" panose="02000506060000020004"/>
              <a:buNone/>
              <a:defRPr sz="3600">
                <a:latin typeface="Denk One" panose="02000506060000020004"/>
                <a:ea typeface="Denk One" panose="02000506060000020004"/>
                <a:cs typeface="Denk One" panose="02000506060000020004"/>
                <a:sym typeface="Denk One" panose="02000506060000020004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Font typeface="Denk One" panose="02000506060000020004"/>
              <a:buNone/>
              <a:defRPr sz="3600">
                <a:latin typeface="Denk One" panose="02000506060000020004"/>
                <a:ea typeface="Denk One" panose="02000506060000020004"/>
                <a:cs typeface="Denk One" panose="02000506060000020004"/>
                <a:sym typeface="Denk One" panose="02000506060000020004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Font typeface="Denk One" panose="02000506060000020004"/>
              <a:buNone/>
              <a:defRPr sz="3600">
                <a:latin typeface="Denk One" panose="02000506060000020004"/>
                <a:ea typeface="Denk One" panose="02000506060000020004"/>
                <a:cs typeface="Denk One" panose="02000506060000020004"/>
                <a:sym typeface="Denk One" panose="02000506060000020004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Font typeface="Denk One" panose="02000506060000020004"/>
              <a:buNone/>
              <a:defRPr sz="3600">
                <a:latin typeface="Denk One" panose="02000506060000020004"/>
                <a:ea typeface="Denk One" panose="02000506060000020004"/>
                <a:cs typeface="Denk One" panose="02000506060000020004"/>
                <a:sym typeface="Denk One" panose="02000506060000020004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Font typeface="Denk One" panose="02000506060000020004"/>
              <a:buNone/>
              <a:defRPr sz="3600">
                <a:latin typeface="Denk One" panose="02000506060000020004"/>
                <a:ea typeface="Denk One" panose="02000506060000020004"/>
                <a:cs typeface="Denk One" panose="02000506060000020004"/>
                <a:sym typeface="Denk One" panose="020005060600000200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6">
  <p:cSld name="CUSTOM_2_1_1_1_1_2"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3" name="Google Shape;443;p29"/>
          <p:cNvGrpSpPr/>
          <p:nvPr/>
        </p:nvGrpSpPr>
        <p:grpSpPr>
          <a:xfrm>
            <a:off x="358350" y="258050"/>
            <a:ext cx="8428950" cy="4627500"/>
            <a:chOff x="358350" y="258050"/>
            <a:chExt cx="8428950" cy="4627500"/>
          </a:xfrm>
        </p:grpSpPr>
        <p:sp>
          <p:nvSpPr>
            <p:cNvPr id="444" name="Google Shape;444;p29"/>
            <p:cNvSpPr/>
            <p:nvPr/>
          </p:nvSpPr>
          <p:spPr>
            <a:xfrm>
              <a:off x="358350" y="258050"/>
              <a:ext cx="8427300" cy="4627500"/>
            </a:xfrm>
            <a:prstGeom prst="roundRect">
              <a:avLst>
                <a:gd name="adj" fmla="val 5555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5" name="Google Shape;445;p29"/>
            <p:cNvSpPr/>
            <p:nvPr/>
          </p:nvSpPr>
          <p:spPr>
            <a:xfrm>
              <a:off x="360000" y="258050"/>
              <a:ext cx="8427300" cy="4627500"/>
            </a:xfrm>
            <a:prstGeom prst="roundRect">
              <a:avLst>
                <a:gd name="adj" fmla="val 5555"/>
              </a:avLst>
            </a:prstGeom>
            <a:gradFill>
              <a:gsLst>
                <a:gs pos="0">
                  <a:schemeClr val="lt1"/>
                </a:gs>
                <a:gs pos="100000">
                  <a:srgbClr val="66BEE9">
                    <a:alpha val="34509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446" name="Google Shape;446;p29"/>
            <p:cNvGrpSpPr/>
            <p:nvPr/>
          </p:nvGrpSpPr>
          <p:grpSpPr>
            <a:xfrm rot="10800000" flipH="1">
              <a:off x="4159199" y="4657459"/>
              <a:ext cx="825589" cy="93999"/>
              <a:chOff x="5718423" y="809024"/>
              <a:chExt cx="830071" cy="94500"/>
            </a:xfrm>
          </p:grpSpPr>
          <p:sp>
            <p:nvSpPr>
              <p:cNvPr id="447" name="Google Shape;447;p29"/>
              <p:cNvSpPr/>
              <p:nvPr/>
            </p:nvSpPr>
            <p:spPr>
              <a:xfrm>
                <a:off x="5718423" y="809024"/>
                <a:ext cx="94500" cy="945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48" name="Google Shape;448;p29"/>
              <p:cNvSpPr/>
              <p:nvPr/>
            </p:nvSpPr>
            <p:spPr>
              <a:xfrm>
                <a:off x="5963614" y="809024"/>
                <a:ext cx="94500" cy="945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49" name="Google Shape;449;p29"/>
              <p:cNvSpPr/>
              <p:nvPr/>
            </p:nvSpPr>
            <p:spPr>
              <a:xfrm>
                <a:off x="6208804" y="809024"/>
                <a:ext cx="94500" cy="94500"/>
              </a:xfrm>
              <a:prstGeom prst="ellipse">
                <a:avLst/>
              </a:prstGeom>
              <a:solidFill>
                <a:srgbClr val="E27B83">
                  <a:alpha val="442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0" name="Google Shape;450;p29"/>
              <p:cNvSpPr/>
              <p:nvPr/>
            </p:nvSpPr>
            <p:spPr>
              <a:xfrm>
                <a:off x="6453994" y="809024"/>
                <a:ext cx="94500" cy="94500"/>
              </a:xfrm>
              <a:prstGeom prst="ellipse">
                <a:avLst/>
              </a:prstGeom>
              <a:solidFill>
                <a:srgbClr val="E27B83">
                  <a:alpha val="442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451" name="Google Shape;451;p29"/>
            <p:cNvGrpSpPr/>
            <p:nvPr/>
          </p:nvGrpSpPr>
          <p:grpSpPr>
            <a:xfrm>
              <a:off x="720000" y="407061"/>
              <a:ext cx="7704000" cy="262500"/>
              <a:chOff x="433208" y="393425"/>
              <a:chExt cx="7704000" cy="262500"/>
            </a:xfrm>
          </p:grpSpPr>
          <p:sp>
            <p:nvSpPr>
              <p:cNvPr id="452" name="Google Shape;452;p29"/>
              <p:cNvSpPr/>
              <p:nvPr/>
            </p:nvSpPr>
            <p:spPr>
              <a:xfrm>
                <a:off x="433208" y="393425"/>
                <a:ext cx="7704000" cy="262500"/>
              </a:xfrm>
              <a:prstGeom prst="roundRect">
                <a:avLst>
                  <a:gd name="adj" fmla="val 50000"/>
                </a:avLst>
              </a:prstGeom>
              <a:solidFill>
                <a:schemeClr val="dk2"/>
              </a:solidFill>
              <a:ln w="9525" cap="flat" cmpd="sng">
                <a:solidFill>
                  <a:srgbClr val="D2D6FF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grpSp>
            <p:nvGrpSpPr>
              <p:cNvPr id="453" name="Google Shape;453;p29"/>
              <p:cNvGrpSpPr/>
              <p:nvPr/>
            </p:nvGrpSpPr>
            <p:grpSpPr>
              <a:xfrm rot="10800000" flipH="1">
                <a:off x="543498" y="483688"/>
                <a:ext cx="429322" cy="93999"/>
                <a:chOff x="5840230" y="744468"/>
                <a:chExt cx="431653" cy="94500"/>
              </a:xfrm>
            </p:grpSpPr>
            <p:sp>
              <p:nvSpPr>
                <p:cNvPr id="454" name="Google Shape;454;p29"/>
                <p:cNvSpPr/>
                <p:nvPr/>
              </p:nvSpPr>
              <p:spPr>
                <a:xfrm>
                  <a:off x="5840230" y="744468"/>
                  <a:ext cx="94500" cy="945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455" name="Google Shape;455;p29"/>
                <p:cNvSpPr/>
                <p:nvPr/>
              </p:nvSpPr>
              <p:spPr>
                <a:xfrm>
                  <a:off x="6008807" y="744468"/>
                  <a:ext cx="94500" cy="94500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456" name="Google Shape;456;p29"/>
                <p:cNvSpPr/>
                <p:nvPr/>
              </p:nvSpPr>
              <p:spPr>
                <a:xfrm>
                  <a:off x="6177384" y="744468"/>
                  <a:ext cx="94500" cy="945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</p:grpSp>
      </p:grpSp>
      <p:sp>
        <p:nvSpPr>
          <p:cNvPr id="457" name="Google Shape;457;p29"/>
          <p:cNvSpPr txBox="1">
            <a:spLocks noGrp="1"/>
          </p:cNvSpPr>
          <p:nvPr>
            <p:ph type="subTitle" idx="1"/>
          </p:nvPr>
        </p:nvSpPr>
        <p:spPr>
          <a:xfrm>
            <a:off x="1432200" y="1200850"/>
            <a:ext cx="6279600" cy="3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8" name="Google Shape;458;p29"/>
          <p:cNvSpPr txBox="1">
            <a:spLocks noGrp="1"/>
          </p:cNvSpPr>
          <p:nvPr>
            <p:ph type="title"/>
          </p:nvPr>
        </p:nvSpPr>
        <p:spPr>
          <a:xfrm>
            <a:off x="720000" y="69481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1">
    <p:spTree>
      <p:nvGrpSpPr>
        <p:cNvPr id="1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1" name="Google Shape;1061;p60"/>
          <p:cNvGrpSpPr/>
          <p:nvPr/>
        </p:nvGrpSpPr>
        <p:grpSpPr>
          <a:xfrm>
            <a:off x="358350" y="258050"/>
            <a:ext cx="8428950" cy="4627500"/>
            <a:chOff x="358350" y="258050"/>
            <a:chExt cx="8428950" cy="4627500"/>
          </a:xfrm>
        </p:grpSpPr>
        <p:sp>
          <p:nvSpPr>
            <p:cNvPr id="1062" name="Google Shape;1062;p60"/>
            <p:cNvSpPr/>
            <p:nvPr/>
          </p:nvSpPr>
          <p:spPr>
            <a:xfrm>
              <a:off x="358350" y="258050"/>
              <a:ext cx="8427300" cy="4627500"/>
            </a:xfrm>
            <a:prstGeom prst="roundRect">
              <a:avLst>
                <a:gd name="adj" fmla="val 5555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63" name="Google Shape;1063;p60"/>
            <p:cNvSpPr/>
            <p:nvPr/>
          </p:nvSpPr>
          <p:spPr>
            <a:xfrm>
              <a:off x="360000" y="258050"/>
              <a:ext cx="8427300" cy="4627500"/>
            </a:xfrm>
            <a:prstGeom prst="roundRect">
              <a:avLst>
                <a:gd name="adj" fmla="val 5555"/>
              </a:avLst>
            </a:prstGeom>
            <a:gradFill>
              <a:gsLst>
                <a:gs pos="0">
                  <a:schemeClr val="lt1"/>
                </a:gs>
                <a:gs pos="100000">
                  <a:srgbClr val="66BEE9">
                    <a:alpha val="34509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1064" name="Google Shape;1064;p60"/>
            <p:cNvGrpSpPr/>
            <p:nvPr/>
          </p:nvGrpSpPr>
          <p:grpSpPr>
            <a:xfrm rot="10800000" flipH="1">
              <a:off x="4159199" y="4657459"/>
              <a:ext cx="825589" cy="93999"/>
              <a:chOff x="5718423" y="809024"/>
              <a:chExt cx="830071" cy="94500"/>
            </a:xfrm>
          </p:grpSpPr>
          <p:sp>
            <p:nvSpPr>
              <p:cNvPr id="1065" name="Google Shape;1065;p60"/>
              <p:cNvSpPr/>
              <p:nvPr/>
            </p:nvSpPr>
            <p:spPr>
              <a:xfrm>
                <a:off x="5718423" y="809024"/>
                <a:ext cx="94500" cy="945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66" name="Google Shape;1066;p60"/>
              <p:cNvSpPr/>
              <p:nvPr/>
            </p:nvSpPr>
            <p:spPr>
              <a:xfrm>
                <a:off x="5963614" y="809024"/>
                <a:ext cx="94500" cy="945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67" name="Google Shape;1067;p60"/>
              <p:cNvSpPr/>
              <p:nvPr/>
            </p:nvSpPr>
            <p:spPr>
              <a:xfrm>
                <a:off x="6208804" y="809024"/>
                <a:ext cx="94500" cy="945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68" name="Google Shape;1068;p60"/>
              <p:cNvSpPr/>
              <p:nvPr/>
            </p:nvSpPr>
            <p:spPr>
              <a:xfrm>
                <a:off x="6453994" y="809024"/>
                <a:ext cx="94500" cy="945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1069" name="Google Shape;1069;p60"/>
            <p:cNvGrpSpPr/>
            <p:nvPr/>
          </p:nvGrpSpPr>
          <p:grpSpPr>
            <a:xfrm>
              <a:off x="720000" y="407061"/>
              <a:ext cx="7704000" cy="262500"/>
              <a:chOff x="433208" y="393425"/>
              <a:chExt cx="7704000" cy="262500"/>
            </a:xfrm>
          </p:grpSpPr>
          <p:sp>
            <p:nvSpPr>
              <p:cNvPr id="1070" name="Google Shape;1070;p60"/>
              <p:cNvSpPr/>
              <p:nvPr/>
            </p:nvSpPr>
            <p:spPr>
              <a:xfrm>
                <a:off x="433208" y="393425"/>
                <a:ext cx="7704000" cy="262500"/>
              </a:xfrm>
              <a:prstGeom prst="roundRect">
                <a:avLst>
                  <a:gd name="adj" fmla="val 50000"/>
                </a:avLst>
              </a:prstGeom>
              <a:solidFill>
                <a:schemeClr val="dk2"/>
              </a:solidFill>
              <a:ln w="9525" cap="flat" cmpd="sng">
                <a:solidFill>
                  <a:srgbClr val="D2D6FF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grpSp>
            <p:nvGrpSpPr>
              <p:cNvPr id="1071" name="Google Shape;1071;p60"/>
              <p:cNvGrpSpPr/>
              <p:nvPr/>
            </p:nvGrpSpPr>
            <p:grpSpPr>
              <a:xfrm rot="10800000" flipH="1">
                <a:off x="543498" y="483688"/>
                <a:ext cx="429322" cy="93999"/>
                <a:chOff x="5840230" y="744468"/>
                <a:chExt cx="431653" cy="94500"/>
              </a:xfrm>
            </p:grpSpPr>
            <p:sp>
              <p:nvSpPr>
                <p:cNvPr id="1072" name="Google Shape;1072;p60"/>
                <p:cNvSpPr/>
                <p:nvPr/>
              </p:nvSpPr>
              <p:spPr>
                <a:xfrm>
                  <a:off x="5840230" y="744468"/>
                  <a:ext cx="94500" cy="945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073" name="Google Shape;1073;p60"/>
                <p:cNvSpPr/>
                <p:nvPr/>
              </p:nvSpPr>
              <p:spPr>
                <a:xfrm>
                  <a:off x="6008807" y="744468"/>
                  <a:ext cx="94500" cy="94500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074" name="Google Shape;1074;p60"/>
                <p:cNvSpPr/>
                <p:nvPr/>
              </p:nvSpPr>
              <p:spPr>
                <a:xfrm>
                  <a:off x="6177384" y="744468"/>
                  <a:ext cx="94500" cy="945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</p:grpSp>
      </p:grpSp>
      <p:grpSp>
        <p:nvGrpSpPr>
          <p:cNvPr id="1075" name="Google Shape;1075;p60"/>
          <p:cNvGrpSpPr/>
          <p:nvPr/>
        </p:nvGrpSpPr>
        <p:grpSpPr>
          <a:xfrm>
            <a:off x="952499" y="1113600"/>
            <a:ext cx="7240638" cy="3108284"/>
            <a:chOff x="952499" y="1418400"/>
            <a:chExt cx="7240638" cy="3108284"/>
          </a:xfrm>
        </p:grpSpPr>
        <p:grpSp>
          <p:nvGrpSpPr>
            <p:cNvPr id="1076" name="Google Shape;1076;p60"/>
            <p:cNvGrpSpPr/>
            <p:nvPr/>
          </p:nvGrpSpPr>
          <p:grpSpPr>
            <a:xfrm>
              <a:off x="952499" y="1418400"/>
              <a:ext cx="2299225" cy="3108284"/>
              <a:chOff x="486919" y="1114962"/>
              <a:chExt cx="2619901" cy="3541800"/>
            </a:xfrm>
          </p:grpSpPr>
          <p:sp>
            <p:nvSpPr>
              <p:cNvPr id="1077" name="Google Shape;1077;p60"/>
              <p:cNvSpPr/>
              <p:nvPr/>
            </p:nvSpPr>
            <p:spPr>
              <a:xfrm>
                <a:off x="486920" y="1114962"/>
                <a:ext cx="2619900" cy="3541800"/>
              </a:xfrm>
              <a:prstGeom prst="roundRect">
                <a:avLst>
                  <a:gd name="adj" fmla="val 12355"/>
                </a:avLst>
              </a:prstGeom>
              <a:gradFill>
                <a:gsLst>
                  <a:gs pos="0">
                    <a:schemeClr val="lt1"/>
                  </a:gs>
                  <a:gs pos="100000">
                    <a:srgbClr val="F9F8FF">
                      <a:alpha val="86666"/>
                    </a:srgbClr>
                  </a:gs>
                </a:gsLst>
                <a:lin ang="5400012" scaled="0"/>
              </a:gradFill>
              <a:ln>
                <a:noFill/>
              </a:ln>
              <a:effectLst>
                <a:outerShdw blurRad="57150" dist="47625" dir="5460000" algn="bl" rotWithShape="0">
                  <a:schemeClr val="dk1">
                    <a:alpha val="2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78" name="Google Shape;1078;p60"/>
              <p:cNvSpPr/>
              <p:nvPr/>
            </p:nvSpPr>
            <p:spPr>
              <a:xfrm>
                <a:off x="486919" y="1114991"/>
                <a:ext cx="2619900" cy="35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dk2"/>
              </a:solidFill>
              <a:ln w="9525" cap="flat" cmpd="sng">
                <a:solidFill>
                  <a:srgbClr val="D2D6FF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47625" dir="540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grpSp>
            <p:nvGrpSpPr>
              <p:cNvPr id="1079" name="Google Shape;1079;p60"/>
              <p:cNvGrpSpPr/>
              <p:nvPr/>
            </p:nvGrpSpPr>
            <p:grpSpPr>
              <a:xfrm rot="10800000" flipH="1">
                <a:off x="620929" y="1244995"/>
                <a:ext cx="429322" cy="93999"/>
                <a:chOff x="5578333" y="744468"/>
                <a:chExt cx="431653" cy="94500"/>
              </a:xfrm>
            </p:grpSpPr>
            <p:sp>
              <p:nvSpPr>
                <p:cNvPr id="1080" name="Google Shape;1080;p60"/>
                <p:cNvSpPr/>
                <p:nvPr/>
              </p:nvSpPr>
              <p:spPr>
                <a:xfrm>
                  <a:off x="5578333" y="744468"/>
                  <a:ext cx="94500" cy="945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081" name="Google Shape;1081;p60"/>
                <p:cNvSpPr/>
                <p:nvPr/>
              </p:nvSpPr>
              <p:spPr>
                <a:xfrm>
                  <a:off x="5746910" y="744468"/>
                  <a:ext cx="94500" cy="94500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082" name="Google Shape;1082;p60"/>
                <p:cNvSpPr/>
                <p:nvPr/>
              </p:nvSpPr>
              <p:spPr>
                <a:xfrm>
                  <a:off x="5915486" y="744468"/>
                  <a:ext cx="94500" cy="945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</p:grpSp>
        <p:grpSp>
          <p:nvGrpSpPr>
            <p:cNvPr id="1083" name="Google Shape;1083;p60"/>
            <p:cNvGrpSpPr/>
            <p:nvPr/>
          </p:nvGrpSpPr>
          <p:grpSpPr>
            <a:xfrm>
              <a:off x="3423211" y="1418400"/>
              <a:ext cx="2299225" cy="3108284"/>
              <a:chOff x="486919" y="1114962"/>
              <a:chExt cx="2619901" cy="3541800"/>
            </a:xfrm>
          </p:grpSpPr>
          <p:sp>
            <p:nvSpPr>
              <p:cNvPr id="1084" name="Google Shape;1084;p60"/>
              <p:cNvSpPr/>
              <p:nvPr/>
            </p:nvSpPr>
            <p:spPr>
              <a:xfrm>
                <a:off x="486920" y="1114962"/>
                <a:ext cx="2619900" cy="3541800"/>
              </a:xfrm>
              <a:prstGeom prst="roundRect">
                <a:avLst>
                  <a:gd name="adj" fmla="val 12355"/>
                </a:avLst>
              </a:prstGeom>
              <a:gradFill>
                <a:gsLst>
                  <a:gs pos="0">
                    <a:schemeClr val="lt1"/>
                  </a:gs>
                  <a:gs pos="100000">
                    <a:srgbClr val="F9F8FF">
                      <a:alpha val="86666"/>
                    </a:srgbClr>
                  </a:gs>
                </a:gsLst>
                <a:lin ang="5400012" scaled="0"/>
              </a:gradFill>
              <a:ln>
                <a:noFill/>
              </a:ln>
              <a:effectLst>
                <a:outerShdw blurRad="57150" dist="47625" dir="5460000" algn="bl" rotWithShape="0">
                  <a:schemeClr val="dk1">
                    <a:alpha val="2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85" name="Google Shape;1085;p60"/>
              <p:cNvSpPr/>
              <p:nvPr/>
            </p:nvSpPr>
            <p:spPr>
              <a:xfrm>
                <a:off x="486919" y="1114991"/>
                <a:ext cx="2619900" cy="35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dk2"/>
              </a:solidFill>
              <a:ln w="9525" cap="flat" cmpd="sng">
                <a:solidFill>
                  <a:srgbClr val="D2D6FF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47625" dir="540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grpSp>
            <p:nvGrpSpPr>
              <p:cNvPr id="1086" name="Google Shape;1086;p60"/>
              <p:cNvGrpSpPr/>
              <p:nvPr/>
            </p:nvGrpSpPr>
            <p:grpSpPr>
              <a:xfrm rot="10800000" flipH="1">
                <a:off x="620929" y="1244995"/>
                <a:ext cx="429322" cy="93999"/>
                <a:chOff x="5578333" y="744468"/>
                <a:chExt cx="431653" cy="94500"/>
              </a:xfrm>
            </p:grpSpPr>
            <p:sp>
              <p:nvSpPr>
                <p:cNvPr id="1087" name="Google Shape;1087;p60"/>
                <p:cNvSpPr/>
                <p:nvPr/>
              </p:nvSpPr>
              <p:spPr>
                <a:xfrm>
                  <a:off x="5578333" y="744468"/>
                  <a:ext cx="94500" cy="945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088" name="Google Shape;1088;p60"/>
                <p:cNvSpPr/>
                <p:nvPr/>
              </p:nvSpPr>
              <p:spPr>
                <a:xfrm>
                  <a:off x="5746910" y="744468"/>
                  <a:ext cx="94500" cy="94500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089" name="Google Shape;1089;p60"/>
                <p:cNvSpPr/>
                <p:nvPr/>
              </p:nvSpPr>
              <p:spPr>
                <a:xfrm>
                  <a:off x="5915486" y="744468"/>
                  <a:ext cx="94500" cy="945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</p:grpSp>
        <p:grpSp>
          <p:nvGrpSpPr>
            <p:cNvPr id="1090" name="Google Shape;1090;p60"/>
            <p:cNvGrpSpPr/>
            <p:nvPr/>
          </p:nvGrpSpPr>
          <p:grpSpPr>
            <a:xfrm>
              <a:off x="5893911" y="1418400"/>
              <a:ext cx="2299225" cy="3108284"/>
              <a:chOff x="486919" y="1114962"/>
              <a:chExt cx="2619901" cy="3541800"/>
            </a:xfrm>
          </p:grpSpPr>
          <p:sp>
            <p:nvSpPr>
              <p:cNvPr id="1091" name="Google Shape;1091;p60"/>
              <p:cNvSpPr/>
              <p:nvPr/>
            </p:nvSpPr>
            <p:spPr>
              <a:xfrm>
                <a:off x="486920" y="1114962"/>
                <a:ext cx="2619900" cy="3541800"/>
              </a:xfrm>
              <a:prstGeom prst="roundRect">
                <a:avLst>
                  <a:gd name="adj" fmla="val 12355"/>
                </a:avLst>
              </a:prstGeom>
              <a:gradFill>
                <a:gsLst>
                  <a:gs pos="0">
                    <a:schemeClr val="lt1"/>
                  </a:gs>
                  <a:gs pos="100000">
                    <a:srgbClr val="F9F8FF">
                      <a:alpha val="86666"/>
                    </a:srgbClr>
                  </a:gs>
                </a:gsLst>
                <a:lin ang="5400012" scaled="0"/>
              </a:gradFill>
              <a:ln>
                <a:noFill/>
              </a:ln>
              <a:effectLst>
                <a:outerShdw blurRad="57150" dist="47625" dir="5460000" algn="bl" rotWithShape="0">
                  <a:schemeClr val="dk1">
                    <a:alpha val="2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92" name="Google Shape;1092;p60"/>
              <p:cNvSpPr/>
              <p:nvPr/>
            </p:nvSpPr>
            <p:spPr>
              <a:xfrm>
                <a:off x="486919" y="1114991"/>
                <a:ext cx="2619900" cy="35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dk2"/>
              </a:solidFill>
              <a:ln w="9525" cap="flat" cmpd="sng">
                <a:solidFill>
                  <a:srgbClr val="D2D6FF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47625" dir="540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grpSp>
            <p:nvGrpSpPr>
              <p:cNvPr id="1093" name="Google Shape;1093;p60"/>
              <p:cNvGrpSpPr/>
              <p:nvPr/>
            </p:nvGrpSpPr>
            <p:grpSpPr>
              <a:xfrm rot="10800000" flipH="1">
                <a:off x="620929" y="1244995"/>
                <a:ext cx="429322" cy="93999"/>
                <a:chOff x="5578333" y="744468"/>
                <a:chExt cx="431653" cy="94500"/>
              </a:xfrm>
            </p:grpSpPr>
            <p:sp>
              <p:nvSpPr>
                <p:cNvPr id="1094" name="Google Shape;1094;p60"/>
                <p:cNvSpPr/>
                <p:nvPr/>
              </p:nvSpPr>
              <p:spPr>
                <a:xfrm>
                  <a:off x="5578333" y="744468"/>
                  <a:ext cx="94500" cy="945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095" name="Google Shape;1095;p60"/>
                <p:cNvSpPr/>
                <p:nvPr/>
              </p:nvSpPr>
              <p:spPr>
                <a:xfrm>
                  <a:off x="5746910" y="744468"/>
                  <a:ext cx="94500" cy="94500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096" name="Google Shape;1096;p60"/>
                <p:cNvSpPr/>
                <p:nvPr/>
              </p:nvSpPr>
              <p:spPr>
                <a:xfrm>
                  <a:off x="5915486" y="744468"/>
                  <a:ext cx="94500" cy="945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</p:grp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5400012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rbitron"/>
              <a:buNone/>
              <a:defRPr sz="2800" b="1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Char char="●"/>
              <a:def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Char char="○"/>
              <a:def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Char char="■"/>
              <a:def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Char char="●"/>
              <a:def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Char char="○"/>
              <a:def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Char char="■"/>
              <a:def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Char char="●"/>
              <a:def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Char char="○"/>
              <a:def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Char char="■"/>
              <a:def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8.xml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8.xml"/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.xml"/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0.xml"/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8.xml"/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8.xml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8.xml"/><Relationship Id="rId3" Type="http://schemas.openxmlformats.org/officeDocument/2006/relationships/image" Target="../media/image23.png"/><Relationship Id="rId2" Type="http://schemas.openxmlformats.org/officeDocument/2006/relationships/image" Target="../media/image38.png"/><Relationship Id="rId1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40.png"/><Relationship Id="rId1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42.png"/><Relationship Id="rId1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44.png"/><Relationship Id="rId1" Type="http://schemas.openxmlformats.org/officeDocument/2006/relationships/image" Target="../media/image43.pn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46.png"/><Relationship Id="rId1" Type="http://schemas.openxmlformats.org/officeDocument/2006/relationships/image" Target="../media/image45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1" Type="http://schemas.openxmlformats.org/officeDocument/2006/relationships/customXml" Target="../ink/ink1.xml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48.png"/><Relationship Id="rId1" Type="http://schemas.openxmlformats.org/officeDocument/2006/relationships/image" Target="../media/image47.pn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1.xml"/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50.png"/><Relationship Id="rId1" Type="http://schemas.openxmlformats.org/officeDocument/2006/relationships/image" Target="../media/image49.png"/></Relationships>
</file>

<file path=ppt/slides/_rels/slide3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2.xml"/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36.png"/><Relationship Id="rId1" Type="http://schemas.openxmlformats.org/officeDocument/2006/relationships/image" Target="../media/image34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6.xml"/><Relationship Id="rId4" Type="http://schemas.openxmlformats.org/officeDocument/2006/relationships/image" Target="../media/image5.svg"/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7" name="Google Shape;1207;p69"/>
          <p:cNvSpPr txBox="1">
            <a:spLocks noGrp="1"/>
          </p:cNvSpPr>
          <p:nvPr>
            <p:ph type="ctrTitle"/>
          </p:nvPr>
        </p:nvSpPr>
        <p:spPr>
          <a:xfrm>
            <a:off x="724426" y="1057975"/>
            <a:ext cx="3289303" cy="113005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dirty="0"/>
              <a:t>Class</a:t>
            </a:r>
            <a:br>
              <a:rPr lang="en-GB" sz="3200" dirty="0"/>
            </a:br>
            <a:r>
              <a:rPr lang="en-GB" sz="3200" dirty="0"/>
              <a:t>Management</a:t>
            </a:r>
            <a:br>
              <a:rPr lang="en-GB" sz="3200" dirty="0"/>
            </a:br>
            <a:r>
              <a:rPr lang="en-GB" sz="3200" dirty="0"/>
              <a:t>System</a:t>
            </a:r>
            <a:endParaRPr sz="3200" dirty="0"/>
          </a:p>
        </p:txBody>
      </p:sp>
      <p:sp>
        <p:nvSpPr>
          <p:cNvPr id="1208" name="Google Shape;1208;p69"/>
          <p:cNvSpPr/>
          <p:nvPr/>
        </p:nvSpPr>
        <p:spPr>
          <a:xfrm>
            <a:off x="751277" y="3957450"/>
            <a:ext cx="4019100" cy="373200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rgbClr val="D2D6FF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57150" dir="5400000" algn="bl" rotWithShape="0">
              <a:schemeClr val="dk1">
                <a:alpha val="17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209" name="Google Shape;1209;p69"/>
          <p:cNvSpPr txBox="1">
            <a:spLocks noGrp="1"/>
          </p:cNvSpPr>
          <p:nvPr>
            <p:ph type="subTitle" idx="1"/>
          </p:nvPr>
        </p:nvSpPr>
        <p:spPr>
          <a:xfrm>
            <a:off x="805877" y="3957450"/>
            <a:ext cx="3909900" cy="41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CU Shah Institute of Computer Applications</a:t>
            </a:r>
            <a:endParaRPr sz="1400" dirty="0"/>
          </a:p>
        </p:txBody>
      </p:sp>
      <p:sp>
        <p:nvSpPr>
          <p:cNvPr id="1210" name="Google Shape;1210;p69"/>
          <p:cNvSpPr/>
          <p:nvPr/>
        </p:nvSpPr>
        <p:spPr>
          <a:xfrm>
            <a:off x="7945430" y="3957450"/>
            <a:ext cx="356425" cy="355650"/>
          </a:xfrm>
          <a:custGeom>
            <a:avLst/>
            <a:gdLst/>
            <a:ahLst/>
            <a:cxnLst/>
            <a:rect l="l" t="t" r="r" b="b"/>
            <a:pathLst>
              <a:path w="14257" h="14226" extrusionOk="0">
                <a:moveTo>
                  <a:pt x="7160" y="4895"/>
                </a:moveTo>
                <a:cubicBezTo>
                  <a:pt x="8066" y="4895"/>
                  <a:pt x="8891" y="5467"/>
                  <a:pt x="9180" y="6383"/>
                </a:cubicBezTo>
                <a:cubicBezTo>
                  <a:pt x="9575" y="7508"/>
                  <a:pt x="8967" y="8724"/>
                  <a:pt x="7812" y="9119"/>
                </a:cubicBezTo>
                <a:cubicBezTo>
                  <a:pt x="7591" y="9191"/>
                  <a:pt x="7367" y="9225"/>
                  <a:pt x="7145" y="9225"/>
                </a:cubicBezTo>
                <a:cubicBezTo>
                  <a:pt x="6241" y="9225"/>
                  <a:pt x="5394" y="8655"/>
                  <a:pt x="5077" y="7751"/>
                </a:cubicBezTo>
                <a:cubicBezTo>
                  <a:pt x="4712" y="6596"/>
                  <a:pt x="5320" y="5380"/>
                  <a:pt x="6444" y="5016"/>
                </a:cubicBezTo>
                <a:cubicBezTo>
                  <a:pt x="6683" y="4934"/>
                  <a:pt x="6924" y="4895"/>
                  <a:pt x="7160" y="4895"/>
                </a:cubicBezTo>
                <a:close/>
                <a:moveTo>
                  <a:pt x="6080" y="0"/>
                </a:moveTo>
                <a:lnTo>
                  <a:pt x="3526" y="851"/>
                </a:lnTo>
                <a:lnTo>
                  <a:pt x="4226" y="2827"/>
                </a:lnTo>
                <a:cubicBezTo>
                  <a:pt x="3830" y="3101"/>
                  <a:pt x="3526" y="3374"/>
                  <a:pt x="3222" y="3709"/>
                </a:cubicBezTo>
                <a:lnTo>
                  <a:pt x="1368" y="2797"/>
                </a:lnTo>
                <a:lnTo>
                  <a:pt x="183" y="5228"/>
                </a:lnTo>
                <a:lnTo>
                  <a:pt x="2037" y="6140"/>
                </a:lnTo>
                <a:cubicBezTo>
                  <a:pt x="1976" y="6566"/>
                  <a:pt x="1946" y="7022"/>
                  <a:pt x="1976" y="7478"/>
                </a:cubicBezTo>
                <a:lnTo>
                  <a:pt x="0" y="8146"/>
                </a:lnTo>
                <a:lnTo>
                  <a:pt x="852" y="10700"/>
                </a:lnTo>
                <a:lnTo>
                  <a:pt x="2827" y="10031"/>
                </a:lnTo>
                <a:cubicBezTo>
                  <a:pt x="3101" y="10396"/>
                  <a:pt x="3374" y="10700"/>
                  <a:pt x="3709" y="11004"/>
                </a:cubicBezTo>
                <a:lnTo>
                  <a:pt x="2797" y="12858"/>
                </a:lnTo>
                <a:lnTo>
                  <a:pt x="5229" y="14043"/>
                </a:lnTo>
                <a:lnTo>
                  <a:pt x="6140" y="12189"/>
                </a:lnTo>
                <a:cubicBezTo>
                  <a:pt x="6441" y="12232"/>
                  <a:pt x="6757" y="12275"/>
                  <a:pt x="7078" y="12275"/>
                </a:cubicBezTo>
                <a:cubicBezTo>
                  <a:pt x="7211" y="12275"/>
                  <a:pt x="7344" y="12268"/>
                  <a:pt x="7478" y="12250"/>
                </a:cubicBezTo>
                <a:lnTo>
                  <a:pt x="8147" y="14225"/>
                </a:lnTo>
                <a:lnTo>
                  <a:pt x="10700" y="13374"/>
                </a:lnTo>
                <a:lnTo>
                  <a:pt x="10031" y="11399"/>
                </a:lnTo>
                <a:cubicBezTo>
                  <a:pt x="10396" y="11125"/>
                  <a:pt x="10700" y="10852"/>
                  <a:pt x="11004" y="10517"/>
                </a:cubicBezTo>
                <a:lnTo>
                  <a:pt x="12858" y="11429"/>
                </a:lnTo>
                <a:lnTo>
                  <a:pt x="14043" y="8997"/>
                </a:lnTo>
                <a:lnTo>
                  <a:pt x="12189" y="8086"/>
                </a:lnTo>
                <a:cubicBezTo>
                  <a:pt x="12280" y="7660"/>
                  <a:pt x="12311" y="7204"/>
                  <a:pt x="12280" y="6748"/>
                </a:cubicBezTo>
                <a:lnTo>
                  <a:pt x="14256" y="6079"/>
                </a:lnTo>
                <a:lnTo>
                  <a:pt x="13375" y="3526"/>
                </a:lnTo>
                <a:lnTo>
                  <a:pt x="11399" y="4195"/>
                </a:lnTo>
                <a:cubicBezTo>
                  <a:pt x="11125" y="3830"/>
                  <a:pt x="10852" y="3526"/>
                  <a:pt x="10517" y="3222"/>
                </a:cubicBezTo>
                <a:lnTo>
                  <a:pt x="11429" y="1368"/>
                </a:lnTo>
                <a:lnTo>
                  <a:pt x="8998" y="183"/>
                </a:lnTo>
                <a:lnTo>
                  <a:pt x="8086" y="2037"/>
                </a:lnTo>
                <a:cubicBezTo>
                  <a:pt x="7785" y="1994"/>
                  <a:pt x="7469" y="1951"/>
                  <a:pt x="7148" y="1951"/>
                </a:cubicBezTo>
                <a:cubicBezTo>
                  <a:pt x="7015" y="1951"/>
                  <a:pt x="6882" y="1958"/>
                  <a:pt x="6748" y="1976"/>
                </a:cubicBezTo>
                <a:lnTo>
                  <a:pt x="608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57150" dist="38100" dir="5400000" algn="bl" rotWithShape="0">
              <a:schemeClr val="dk1">
                <a:alpha val="14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211" name="Google Shape;1211;p69"/>
          <p:cNvSpPr/>
          <p:nvPr/>
        </p:nvSpPr>
        <p:spPr>
          <a:xfrm>
            <a:off x="4816755" y="1104475"/>
            <a:ext cx="250775" cy="250775"/>
          </a:xfrm>
          <a:custGeom>
            <a:avLst/>
            <a:gdLst/>
            <a:ahLst/>
            <a:cxnLst/>
            <a:rect l="l" t="t" r="r" b="b"/>
            <a:pathLst>
              <a:path w="10031" h="10031" extrusionOk="0">
                <a:moveTo>
                  <a:pt x="5047" y="3455"/>
                </a:moveTo>
                <a:cubicBezTo>
                  <a:pt x="5309" y="3455"/>
                  <a:pt x="5573" y="3526"/>
                  <a:pt x="5806" y="3678"/>
                </a:cubicBezTo>
                <a:cubicBezTo>
                  <a:pt x="6535" y="4134"/>
                  <a:pt x="6778" y="5046"/>
                  <a:pt x="6353" y="5775"/>
                </a:cubicBezTo>
                <a:cubicBezTo>
                  <a:pt x="6074" y="6254"/>
                  <a:pt x="5572" y="6523"/>
                  <a:pt x="5055" y="6523"/>
                </a:cubicBezTo>
                <a:cubicBezTo>
                  <a:pt x="4783" y="6523"/>
                  <a:pt x="4507" y="6449"/>
                  <a:pt x="4256" y="6292"/>
                </a:cubicBezTo>
                <a:cubicBezTo>
                  <a:pt x="3526" y="5897"/>
                  <a:pt x="3283" y="4924"/>
                  <a:pt x="3739" y="4225"/>
                </a:cubicBezTo>
                <a:cubicBezTo>
                  <a:pt x="4002" y="3739"/>
                  <a:pt x="4522" y="3455"/>
                  <a:pt x="5047" y="3455"/>
                </a:cubicBezTo>
                <a:close/>
                <a:moveTo>
                  <a:pt x="4681" y="0"/>
                </a:moveTo>
                <a:lnTo>
                  <a:pt x="2857" y="456"/>
                </a:lnTo>
                <a:lnTo>
                  <a:pt x="3222" y="1854"/>
                </a:lnTo>
                <a:cubicBezTo>
                  <a:pt x="2979" y="2006"/>
                  <a:pt x="2705" y="2189"/>
                  <a:pt x="2462" y="2432"/>
                </a:cubicBezTo>
                <a:lnTo>
                  <a:pt x="1216" y="1672"/>
                </a:lnTo>
                <a:lnTo>
                  <a:pt x="274" y="3313"/>
                </a:lnTo>
                <a:lnTo>
                  <a:pt x="1520" y="4073"/>
                </a:lnTo>
                <a:cubicBezTo>
                  <a:pt x="1459" y="4377"/>
                  <a:pt x="1398" y="4681"/>
                  <a:pt x="1398" y="4985"/>
                </a:cubicBezTo>
                <a:lnTo>
                  <a:pt x="0" y="5350"/>
                </a:lnTo>
                <a:lnTo>
                  <a:pt x="456" y="7173"/>
                </a:lnTo>
                <a:lnTo>
                  <a:pt x="1854" y="6809"/>
                </a:lnTo>
                <a:cubicBezTo>
                  <a:pt x="2006" y="7052"/>
                  <a:pt x="2189" y="7325"/>
                  <a:pt x="2432" y="7569"/>
                </a:cubicBezTo>
                <a:lnTo>
                  <a:pt x="1672" y="8815"/>
                </a:lnTo>
                <a:lnTo>
                  <a:pt x="3313" y="9757"/>
                </a:lnTo>
                <a:lnTo>
                  <a:pt x="4073" y="8511"/>
                </a:lnTo>
                <a:cubicBezTo>
                  <a:pt x="4377" y="8572"/>
                  <a:pt x="4681" y="8632"/>
                  <a:pt x="4985" y="8632"/>
                </a:cubicBezTo>
                <a:lnTo>
                  <a:pt x="5350" y="10031"/>
                </a:lnTo>
                <a:lnTo>
                  <a:pt x="7174" y="9575"/>
                </a:lnTo>
                <a:lnTo>
                  <a:pt x="6809" y="8176"/>
                </a:lnTo>
                <a:cubicBezTo>
                  <a:pt x="7052" y="8024"/>
                  <a:pt x="7326" y="7812"/>
                  <a:pt x="7569" y="7599"/>
                </a:cubicBezTo>
                <a:lnTo>
                  <a:pt x="8815" y="8359"/>
                </a:lnTo>
                <a:lnTo>
                  <a:pt x="9757" y="6717"/>
                </a:lnTo>
                <a:lnTo>
                  <a:pt x="8511" y="5958"/>
                </a:lnTo>
                <a:cubicBezTo>
                  <a:pt x="8572" y="5654"/>
                  <a:pt x="8633" y="5350"/>
                  <a:pt x="8633" y="5046"/>
                </a:cubicBezTo>
                <a:lnTo>
                  <a:pt x="10031" y="4681"/>
                </a:lnTo>
                <a:lnTo>
                  <a:pt x="9575" y="2857"/>
                </a:lnTo>
                <a:lnTo>
                  <a:pt x="8177" y="3222"/>
                </a:lnTo>
                <a:cubicBezTo>
                  <a:pt x="8025" y="2948"/>
                  <a:pt x="7842" y="2705"/>
                  <a:pt x="7599" y="2462"/>
                </a:cubicBezTo>
                <a:lnTo>
                  <a:pt x="8359" y="1216"/>
                </a:lnTo>
                <a:lnTo>
                  <a:pt x="6718" y="274"/>
                </a:lnTo>
                <a:lnTo>
                  <a:pt x="5958" y="1520"/>
                </a:lnTo>
                <a:cubicBezTo>
                  <a:pt x="5654" y="1429"/>
                  <a:pt x="5350" y="1398"/>
                  <a:pt x="5046" y="1398"/>
                </a:cubicBezTo>
                <a:lnTo>
                  <a:pt x="4681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ffectLst>
            <a:outerShdw blurRad="57150" dist="47625" dir="5400000" algn="bl" rotWithShape="0">
              <a:schemeClr val="dk1">
                <a:alpha val="19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212" name="Google Shape;1212;p69"/>
          <p:cNvGrpSpPr/>
          <p:nvPr/>
        </p:nvGrpSpPr>
        <p:grpSpPr>
          <a:xfrm>
            <a:off x="4996502" y="1146763"/>
            <a:ext cx="3427498" cy="2849974"/>
            <a:chOff x="4985306" y="1282487"/>
            <a:chExt cx="3427498" cy="2849974"/>
          </a:xfrm>
        </p:grpSpPr>
        <p:sp>
          <p:nvSpPr>
            <p:cNvPr id="1213" name="Google Shape;1213;p69"/>
            <p:cNvSpPr/>
            <p:nvPr/>
          </p:nvSpPr>
          <p:spPr>
            <a:xfrm>
              <a:off x="5044568" y="1717313"/>
              <a:ext cx="3151960" cy="2106720"/>
            </a:xfrm>
            <a:custGeom>
              <a:avLst/>
              <a:gdLst/>
              <a:ahLst/>
              <a:cxnLst/>
              <a:rect l="l" t="t" r="r" b="b"/>
              <a:pathLst>
                <a:path w="147116" h="98330" extrusionOk="0">
                  <a:moveTo>
                    <a:pt x="1490" y="0"/>
                  </a:moveTo>
                  <a:cubicBezTo>
                    <a:pt x="669" y="0"/>
                    <a:pt x="0" y="638"/>
                    <a:pt x="0" y="1489"/>
                  </a:cubicBezTo>
                  <a:lnTo>
                    <a:pt x="0" y="2979"/>
                  </a:lnTo>
                  <a:lnTo>
                    <a:pt x="0" y="96932"/>
                  </a:lnTo>
                  <a:cubicBezTo>
                    <a:pt x="0" y="97722"/>
                    <a:pt x="639" y="98330"/>
                    <a:pt x="1399" y="98330"/>
                  </a:cubicBezTo>
                  <a:lnTo>
                    <a:pt x="145657" y="98330"/>
                  </a:lnTo>
                  <a:cubicBezTo>
                    <a:pt x="146447" y="98330"/>
                    <a:pt x="147055" y="97691"/>
                    <a:pt x="147055" y="96932"/>
                  </a:cubicBezTo>
                  <a:lnTo>
                    <a:pt x="147055" y="2979"/>
                  </a:lnTo>
                  <a:lnTo>
                    <a:pt x="147055" y="1489"/>
                  </a:lnTo>
                  <a:cubicBezTo>
                    <a:pt x="147116" y="638"/>
                    <a:pt x="146477" y="0"/>
                    <a:pt x="145626" y="0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66BEE9">
                    <a:alpha val="34509"/>
                  </a:srgbClr>
                </a:gs>
              </a:gsLst>
              <a:lin ang="5400012" scaled="0"/>
            </a:gradFill>
            <a:ln>
              <a:noFill/>
            </a:ln>
            <a:effectLst>
              <a:outerShdw blurRad="57150" dist="38100" dir="5460000" algn="bl" rotWithShape="0">
                <a:schemeClr val="dk1">
                  <a:alpha val="1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14" name="Google Shape;1214;p69"/>
            <p:cNvSpPr/>
            <p:nvPr/>
          </p:nvSpPr>
          <p:spPr>
            <a:xfrm>
              <a:off x="4985949" y="1711443"/>
              <a:ext cx="3151318" cy="2043559"/>
            </a:xfrm>
            <a:custGeom>
              <a:avLst/>
              <a:gdLst/>
              <a:ahLst/>
              <a:cxnLst/>
              <a:rect l="l" t="t" r="r" b="b"/>
              <a:pathLst>
                <a:path w="147086" h="95382" extrusionOk="0">
                  <a:moveTo>
                    <a:pt x="1" y="1"/>
                  </a:moveTo>
                  <a:lnTo>
                    <a:pt x="1" y="93984"/>
                  </a:lnTo>
                  <a:cubicBezTo>
                    <a:pt x="1" y="94744"/>
                    <a:pt x="609" y="95382"/>
                    <a:pt x="1399" y="95382"/>
                  </a:cubicBezTo>
                  <a:lnTo>
                    <a:pt x="145627" y="95382"/>
                  </a:lnTo>
                  <a:cubicBezTo>
                    <a:pt x="146417" y="95382"/>
                    <a:pt x="147086" y="94774"/>
                    <a:pt x="147086" y="93984"/>
                  </a:cubicBezTo>
                  <a:lnTo>
                    <a:pt x="1470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60000" algn="bl" rotWithShape="0">
                <a:schemeClr val="dk1">
                  <a:alpha val="1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15" name="Google Shape;1215;p69"/>
            <p:cNvSpPr/>
            <p:nvPr/>
          </p:nvSpPr>
          <p:spPr>
            <a:xfrm>
              <a:off x="4985306" y="1648282"/>
              <a:ext cx="3151960" cy="63182"/>
            </a:xfrm>
            <a:custGeom>
              <a:avLst/>
              <a:gdLst/>
              <a:ahLst/>
              <a:cxnLst/>
              <a:rect l="l" t="t" r="r" b="b"/>
              <a:pathLst>
                <a:path w="147116" h="2949" extrusionOk="0">
                  <a:moveTo>
                    <a:pt x="1459" y="0"/>
                  </a:moveTo>
                  <a:cubicBezTo>
                    <a:pt x="639" y="0"/>
                    <a:pt x="0" y="669"/>
                    <a:pt x="0" y="1490"/>
                  </a:cubicBezTo>
                  <a:lnTo>
                    <a:pt x="0" y="2949"/>
                  </a:lnTo>
                  <a:lnTo>
                    <a:pt x="147116" y="2949"/>
                  </a:lnTo>
                  <a:lnTo>
                    <a:pt x="147116" y="1490"/>
                  </a:lnTo>
                  <a:cubicBezTo>
                    <a:pt x="147116" y="638"/>
                    <a:pt x="146417" y="0"/>
                    <a:pt x="1456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60000" algn="bl" rotWithShape="0">
                <a:schemeClr val="dk1">
                  <a:alpha val="15000"/>
                </a:schemeClr>
              </a:outerShdw>
              <a:reflection stA="10000" endPos="24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16" name="Google Shape;1216;p69"/>
            <p:cNvSpPr/>
            <p:nvPr/>
          </p:nvSpPr>
          <p:spPr>
            <a:xfrm>
              <a:off x="5026335" y="1674313"/>
              <a:ext cx="18254" cy="17611"/>
            </a:xfrm>
            <a:custGeom>
              <a:avLst/>
              <a:gdLst/>
              <a:ahLst/>
              <a:cxnLst/>
              <a:rect l="l" t="t" r="r" b="b"/>
              <a:pathLst>
                <a:path w="852" h="822" extrusionOk="0">
                  <a:moveTo>
                    <a:pt x="426" y="1"/>
                  </a:moveTo>
                  <a:cubicBezTo>
                    <a:pt x="183" y="1"/>
                    <a:pt x="0" y="183"/>
                    <a:pt x="0" y="427"/>
                  </a:cubicBezTo>
                  <a:cubicBezTo>
                    <a:pt x="0" y="639"/>
                    <a:pt x="183" y="822"/>
                    <a:pt x="426" y="822"/>
                  </a:cubicBezTo>
                  <a:cubicBezTo>
                    <a:pt x="669" y="822"/>
                    <a:pt x="851" y="639"/>
                    <a:pt x="851" y="427"/>
                  </a:cubicBezTo>
                  <a:cubicBezTo>
                    <a:pt x="851" y="183"/>
                    <a:pt x="669" y="1"/>
                    <a:pt x="426" y="1"/>
                  </a:cubicBezTo>
                  <a:close/>
                </a:path>
              </a:pathLst>
            </a:custGeom>
            <a:solidFill>
              <a:srgbClr val="8859F7"/>
            </a:solidFill>
            <a:ln>
              <a:noFill/>
            </a:ln>
            <a:effectLst>
              <a:outerShdw blurRad="57150" dist="19050" dir="5460000" algn="bl" rotWithShape="0">
                <a:schemeClr val="dk1">
                  <a:alpha val="15000"/>
                </a:schemeClr>
              </a:outerShdw>
              <a:reflection stA="10000" endPos="24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17" name="Google Shape;1217;p69"/>
            <p:cNvSpPr/>
            <p:nvPr/>
          </p:nvSpPr>
          <p:spPr>
            <a:xfrm>
              <a:off x="5071263" y="1674313"/>
              <a:ext cx="18254" cy="17611"/>
            </a:xfrm>
            <a:custGeom>
              <a:avLst/>
              <a:gdLst/>
              <a:ahLst/>
              <a:cxnLst/>
              <a:rect l="l" t="t" r="r" b="b"/>
              <a:pathLst>
                <a:path w="852" h="822" extrusionOk="0">
                  <a:moveTo>
                    <a:pt x="426" y="1"/>
                  </a:moveTo>
                  <a:cubicBezTo>
                    <a:pt x="183" y="1"/>
                    <a:pt x="1" y="183"/>
                    <a:pt x="1" y="427"/>
                  </a:cubicBezTo>
                  <a:cubicBezTo>
                    <a:pt x="1" y="639"/>
                    <a:pt x="183" y="822"/>
                    <a:pt x="426" y="822"/>
                  </a:cubicBezTo>
                  <a:cubicBezTo>
                    <a:pt x="639" y="822"/>
                    <a:pt x="852" y="639"/>
                    <a:pt x="852" y="427"/>
                  </a:cubicBezTo>
                  <a:cubicBezTo>
                    <a:pt x="852" y="183"/>
                    <a:pt x="639" y="1"/>
                    <a:pt x="426" y="1"/>
                  </a:cubicBezTo>
                  <a:close/>
                </a:path>
              </a:pathLst>
            </a:custGeom>
            <a:solidFill>
              <a:srgbClr val="8859F7"/>
            </a:solidFill>
            <a:ln>
              <a:noFill/>
            </a:ln>
            <a:effectLst>
              <a:outerShdw blurRad="57150" dist="19050" dir="5460000" algn="bl" rotWithShape="0">
                <a:schemeClr val="dk1">
                  <a:alpha val="15000"/>
                </a:schemeClr>
              </a:outerShdw>
              <a:reflection stA="10000" endPos="24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18" name="Google Shape;1218;p69"/>
            <p:cNvSpPr/>
            <p:nvPr/>
          </p:nvSpPr>
          <p:spPr>
            <a:xfrm>
              <a:off x="5116192" y="1674313"/>
              <a:ext cx="17611" cy="17611"/>
            </a:xfrm>
            <a:custGeom>
              <a:avLst/>
              <a:gdLst/>
              <a:ahLst/>
              <a:cxnLst/>
              <a:rect l="l" t="t" r="r" b="b"/>
              <a:pathLst>
                <a:path w="822" h="822" extrusionOk="0">
                  <a:moveTo>
                    <a:pt x="427" y="1"/>
                  </a:moveTo>
                  <a:cubicBezTo>
                    <a:pt x="183" y="1"/>
                    <a:pt x="1" y="183"/>
                    <a:pt x="1" y="427"/>
                  </a:cubicBezTo>
                  <a:cubicBezTo>
                    <a:pt x="1" y="639"/>
                    <a:pt x="183" y="822"/>
                    <a:pt x="427" y="822"/>
                  </a:cubicBezTo>
                  <a:cubicBezTo>
                    <a:pt x="639" y="822"/>
                    <a:pt x="822" y="639"/>
                    <a:pt x="822" y="427"/>
                  </a:cubicBezTo>
                  <a:cubicBezTo>
                    <a:pt x="822" y="183"/>
                    <a:pt x="639" y="1"/>
                    <a:pt x="427" y="1"/>
                  </a:cubicBezTo>
                  <a:close/>
                </a:path>
              </a:pathLst>
            </a:custGeom>
            <a:solidFill>
              <a:srgbClr val="8859F7"/>
            </a:solidFill>
            <a:ln>
              <a:noFill/>
            </a:ln>
            <a:effectLst>
              <a:outerShdw blurRad="57150" dist="19050" dir="5460000" algn="bl" rotWithShape="0">
                <a:schemeClr val="dk1">
                  <a:alpha val="15000"/>
                </a:schemeClr>
              </a:outerShdw>
              <a:reflection stA="10000" endPos="24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19" name="Google Shape;1219;p69"/>
            <p:cNvSpPr/>
            <p:nvPr/>
          </p:nvSpPr>
          <p:spPr>
            <a:xfrm>
              <a:off x="5053706" y="1787625"/>
              <a:ext cx="3014540" cy="1892492"/>
            </a:xfrm>
            <a:custGeom>
              <a:avLst/>
              <a:gdLst/>
              <a:ahLst/>
              <a:cxnLst/>
              <a:rect l="l" t="t" r="r" b="b"/>
              <a:pathLst>
                <a:path w="140702" h="88331" extrusionOk="0">
                  <a:moveTo>
                    <a:pt x="0" y="1"/>
                  </a:moveTo>
                  <a:lnTo>
                    <a:pt x="0" y="88330"/>
                  </a:lnTo>
                  <a:lnTo>
                    <a:pt x="140702" y="88330"/>
                  </a:lnTo>
                  <a:lnTo>
                    <a:pt x="140702" y="1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66BEE9">
                    <a:alpha val="34509"/>
                  </a:srgbClr>
                </a:gs>
              </a:gsLst>
              <a:lin ang="5400012" scaled="0"/>
            </a:gradFill>
            <a:ln>
              <a:noFill/>
            </a:ln>
            <a:effectLst>
              <a:outerShdw blurRad="57150" dist="19050" dir="5460000" algn="bl" rotWithShape="0">
                <a:schemeClr val="dk1">
                  <a:alpha val="1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1220" name="Google Shape;1220;p69"/>
            <p:cNvGrpSpPr/>
            <p:nvPr/>
          </p:nvGrpSpPr>
          <p:grpSpPr>
            <a:xfrm>
              <a:off x="6414630" y="3150775"/>
              <a:ext cx="707500" cy="356921"/>
              <a:chOff x="2317875" y="3150775"/>
              <a:chExt cx="707500" cy="356921"/>
            </a:xfrm>
          </p:grpSpPr>
          <p:sp>
            <p:nvSpPr>
              <p:cNvPr id="1221" name="Google Shape;1221;p69"/>
              <p:cNvSpPr/>
              <p:nvPr/>
            </p:nvSpPr>
            <p:spPr>
              <a:xfrm>
                <a:off x="2317875" y="3150775"/>
                <a:ext cx="707500" cy="356921"/>
              </a:xfrm>
              <a:custGeom>
                <a:avLst/>
                <a:gdLst/>
                <a:ahLst/>
                <a:cxnLst/>
                <a:rect l="l" t="t" r="r" b="b"/>
                <a:pathLst>
                  <a:path w="28300" h="28299" extrusionOk="0">
                    <a:moveTo>
                      <a:pt x="25260" y="28298"/>
                    </a:moveTo>
                    <a:lnTo>
                      <a:pt x="3040" y="28298"/>
                    </a:lnTo>
                    <a:cubicBezTo>
                      <a:pt x="1369" y="28298"/>
                      <a:pt x="1" y="26931"/>
                      <a:pt x="1" y="25259"/>
                    </a:cubicBezTo>
                    <a:lnTo>
                      <a:pt x="1" y="3040"/>
                    </a:lnTo>
                    <a:cubicBezTo>
                      <a:pt x="1" y="1368"/>
                      <a:pt x="1369" y="0"/>
                      <a:pt x="3040" y="0"/>
                    </a:cubicBezTo>
                    <a:lnTo>
                      <a:pt x="25260" y="0"/>
                    </a:lnTo>
                    <a:cubicBezTo>
                      <a:pt x="26931" y="0"/>
                      <a:pt x="28299" y="1368"/>
                      <a:pt x="28299" y="3040"/>
                    </a:cubicBezTo>
                    <a:lnTo>
                      <a:pt x="28299" y="25259"/>
                    </a:lnTo>
                    <a:cubicBezTo>
                      <a:pt x="28299" y="26931"/>
                      <a:pt x="26931" y="28298"/>
                      <a:pt x="25260" y="2829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00000">
                    <a:srgbClr val="F9F8FF">
                      <a:alpha val="86666"/>
                    </a:srgbClr>
                  </a:gs>
                </a:gsLst>
                <a:lin ang="5400700" scaled="0"/>
              </a:gradFill>
              <a:ln>
                <a:noFill/>
              </a:ln>
              <a:effectLst>
                <a:outerShdw blurRad="57150" dist="28575" dir="5400000" algn="bl" rotWithShape="0">
                  <a:schemeClr val="dk1">
                    <a:alpha val="18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grpSp>
            <p:nvGrpSpPr>
              <p:cNvPr id="1222" name="Google Shape;1222;p69"/>
              <p:cNvGrpSpPr/>
              <p:nvPr/>
            </p:nvGrpSpPr>
            <p:grpSpPr>
              <a:xfrm>
                <a:off x="2415693" y="3236562"/>
                <a:ext cx="471900" cy="95000"/>
                <a:chOff x="5088750" y="3020450"/>
                <a:chExt cx="471900" cy="95000"/>
              </a:xfrm>
            </p:grpSpPr>
            <p:sp>
              <p:nvSpPr>
                <p:cNvPr id="1223" name="Google Shape;1223;p69"/>
                <p:cNvSpPr/>
                <p:nvPr/>
              </p:nvSpPr>
              <p:spPr>
                <a:xfrm>
                  <a:off x="5088750" y="3020450"/>
                  <a:ext cx="95000" cy="95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00" h="3800" extrusionOk="0">
                      <a:moveTo>
                        <a:pt x="1885" y="0"/>
                      </a:moveTo>
                      <a:cubicBezTo>
                        <a:pt x="821" y="0"/>
                        <a:pt x="0" y="821"/>
                        <a:pt x="0" y="1885"/>
                      </a:cubicBezTo>
                      <a:cubicBezTo>
                        <a:pt x="0" y="2949"/>
                        <a:pt x="821" y="3800"/>
                        <a:pt x="1885" y="3800"/>
                      </a:cubicBezTo>
                      <a:cubicBezTo>
                        <a:pt x="2948" y="3800"/>
                        <a:pt x="3800" y="2949"/>
                        <a:pt x="3800" y="1885"/>
                      </a:cubicBezTo>
                      <a:cubicBezTo>
                        <a:pt x="3800" y="821"/>
                        <a:pt x="2918" y="0"/>
                        <a:pt x="188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  <a:effectLst>
                  <a:outerShdw blurRad="85725" dist="19050" dir="5400000" algn="bl" rotWithShape="0">
                    <a:schemeClr val="dk1">
                      <a:alpha val="18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224" name="Google Shape;1224;p69"/>
                <p:cNvSpPr/>
                <p:nvPr/>
              </p:nvSpPr>
              <p:spPr>
                <a:xfrm>
                  <a:off x="5225525" y="3031850"/>
                  <a:ext cx="335125" cy="22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05" h="913" extrusionOk="0">
                      <a:moveTo>
                        <a:pt x="426" y="0"/>
                      </a:moveTo>
                      <a:cubicBezTo>
                        <a:pt x="183" y="0"/>
                        <a:pt x="0" y="183"/>
                        <a:pt x="0" y="426"/>
                      </a:cubicBezTo>
                      <a:lnTo>
                        <a:pt x="0" y="487"/>
                      </a:lnTo>
                      <a:cubicBezTo>
                        <a:pt x="0" y="730"/>
                        <a:pt x="183" y="912"/>
                        <a:pt x="426" y="912"/>
                      </a:cubicBezTo>
                      <a:lnTo>
                        <a:pt x="12979" y="912"/>
                      </a:lnTo>
                      <a:cubicBezTo>
                        <a:pt x="13222" y="912"/>
                        <a:pt x="13405" y="730"/>
                        <a:pt x="13405" y="487"/>
                      </a:cubicBezTo>
                      <a:lnTo>
                        <a:pt x="13405" y="426"/>
                      </a:lnTo>
                      <a:cubicBezTo>
                        <a:pt x="13405" y="183"/>
                        <a:pt x="13222" y="0"/>
                        <a:pt x="1297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  <a:effectLst>
                  <a:outerShdw blurRad="85725" dist="19050" dir="5400000" algn="bl" rotWithShape="0">
                    <a:schemeClr val="dk1">
                      <a:alpha val="18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225" name="Google Shape;1225;p69"/>
                <p:cNvSpPr/>
                <p:nvPr/>
              </p:nvSpPr>
              <p:spPr>
                <a:xfrm>
                  <a:off x="5225525" y="3086550"/>
                  <a:ext cx="186950" cy="22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78" h="913" extrusionOk="0">
                      <a:moveTo>
                        <a:pt x="426" y="1"/>
                      </a:moveTo>
                      <a:cubicBezTo>
                        <a:pt x="183" y="1"/>
                        <a:pt x="0" y="183"/>
                        <a:pt x="0" y="426"/>
                      </a:cubicBezTo>
                      <a:lnTo>
                        <a:pt x="0" y="517"/>
                      </a:lnTo>
                      <a:cubicBezTo>
                        <a:pt x="0" y="730"/>
                        <a:pt x="183" y="913"/>
                        <a:pt x="426" y="913"/>
                      </a:cubicBezTo>
                      <a:lnTo>
                        <a:pt x="7052" y="913"/>
                      </a:lnTo>
                      <a:cubicBezTo>
                        <a:pt x="7295" y="913"/>
                        <a:pt x="7478" y="730"/>
                        <a:pt x="7478" y="517"/>
                      </a:cubicBezTo>
                      <a:lnTo>
                        <a:pt x="7478" y="426"/>
                      </a:lnTo>
                      <a:cubicBezTo>
                        <a:pt x="7478" y="183"/>
                        <a:pt x="7295" y="1"/>
                        <a:pt x="705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  <a:effectLst>
                  <a:outerShdw blurRad="85725" dist="19050" dir="5400000" algn="bl" rotWithShape="0">
                    <a:schemeClr val="dk1">
                      <a:alpha val="18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226" name="Google Shape;1226;p69"/>
                <p:cNvSpPr/>
                <p:nvPr/>
              </p:nvSpPr>
              <p:spPr>
                <a:xfrm>
                  <a:off x="5434500" y="3086550"/>
                  <a:ext cx="53975" cy="22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59" h="913" extrusionOk="0">
                      <a:moveTo>
                        <a:pt x="456" y="1"/>
                      </a:moveTo>
                      <a:cubicBezTo>
                        <a:pt x="183" y="1"/>
                        <a:pt x="0" y="244"/>
                        <a:pt x="0" y="457"/>
                      </a:cubicBezTo>
                      <a:cubicBezTo>
                        <a:pt x="0" y="730"/>
                        <a:pt x="213" y="913"/>
                        <a:pt x="456" y="913"/>
                      </a:cubicBezTo>
                      <a:lnTo>
                        <a:pt x="1702" y="913"/>
                      </a:lnTo>
                      <a:cubicBezTo>
                        <a:pt x="1945" y="913"/>
                        <a:pt x="2128" y="730"/>
                        <a:pt x="2158" y="457"/>
                      </a:cubicBezTo>
                      <a:cubicBezTo>
                        <a:pt x="2158" y="214"/>
                        <a:pt x="1945" y="1"/>
                        <a:pt x="170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  <a:effectLst>
                  <a:outerShdw blurRad="85725" dist="19050" dir="5400000" algn="bl" rotWithShape="0">
                    <a:schemeClr val="dk1">
                      <a:alpha val="18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</p:grpSp>
        <p:grpSp>
          <p:nvGrpSpPr>
            <p:cNvPr id="1227" name="Google Shape;1227;p69"/>
            <p:cNvGrpSpPr/>
            <p:nvPr/>
          </p:nvGrpSpPr>
          <p:grpSpPr>
            <a:xfrm>
              <a:off x="7199580" y="3150775"/>
              <a:ext cx="707500" cy="356921"/>
              <a:chOff x="3102825" y="3150775"/>
              <a:chExt cx="707500" cy="356921"/>
            </a:xfrm>
          </p:grpSpPr>
          <p:sp>
            <p:nvSpPr>
              <p:cNvPr id="1228" name="Google Shape;1228;p69"/>
              <p:cNvSpPr/>
              <p:nvPr/>
            </p:nvSpPr>
            <p:spPr>
              <a:xfrm>
                <a:off x="3102825" y="3150775"/>
                <a:ext cx="707500" cy="356921"/>
              </a:xfrm>
              <a:custGeom>
                <a:avLst/>
                <a:gdLst/>
                <a:ahLst/>
                <a:cxnLst/>
                <a:rect l="l" t="t" r="r" b="b"/>
                <a:pathLst>
                  <a:path w="28300" h="28299" extrusionOk="0">
                    <a:moveTo>
                      <a:pt x="25260" y="28298"/>
                    </a:moveTo>
                    <a:lnTo>
                      <a:pt x="3040" y="28298"/>
                    </a:lnTo>
                    <a:cubicBezTo>
                      <a:pt x="1369" y="28298"/>
                      <a:pt x="1" y="26931"/>
                      <a:pt x="1" y="25259"/>
                    </a:cubicBezTo>
                    <a:lnTo>
                      <a:pt x="1" y="3040"/>
                    </a:lnTo>
                    <a:cubicBezTo>
                      <a:pt x="1" y="1368"/>
                      <a:pt x="1369" y="0"/>
                      <a:pt x="3040" y="0"/>
                    </a:cubicBezTo>
                    <a:lnTo>
                      <a:pt x="25260" y="0"/>
                    </a:lnTo>
                    <a:cubicBezTo>
                      <a:pt x="26931" y="0"/>
                      <a:pt x="28299" y="1368"/>
                      <a:pt x="28299" y="3040"/>
                    </a:cubicBezTo>
                    <a:lnTo>
                      <a:pt x="28299" y="25259"/>
                    </a:lnTo>
                    <a:cubicBezTo>
                      <a:pt x="28299" y="26931"/>
                      <a:pt x="26931" y="28298"/>
                      <a:pt x="25260" y="2829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00000">
                    <a:srgbClr val="F9F8FF">
                      <a:alpha val="86666"/>
                    </a:srgbClr>
                  </a:gs>
                </a:gsLst>
                <a:lin ang="5400700" scaled="0"/>
              </a:gradFill>
              <a:ln>
                <a:noFill/>
              </a:ln>
              <a:effectLst>
                <a:outerShdw blurRad="57150" dist="28575" dir="5400000" algn="bl" rotWithShape="0">
                  <a:schemeClr val="dk1">
                    <a:alpha val="18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229" name="Google Shape;1229;p69"/>
              <p:cNvSpPr/>
              <p:nvPr/>
            </p:nvSpPr>
            <p:spPr>
              <a:xfrm>
                <a:off x="3176913" y="3409013"/>
                <a:ext cx="266750" cy="40300"/>
              </a:xfrm>
              <a:custGeom>
                <a:avLst/>
                <a:gdLst/>
                <a:ahLst/>
                <a:cxnLst/>
                <a:rect l="l" t="t" r="r" b="b"/>
                <a:pathLst>
                  <a:path w="10670" h="1612" extrusionOk="0">
                    <a:moveTo>
                      <a:pt x="791" y="1"/>
                    </a:moveTo>
                    <a:cubicBezTo>
                      <a:pt x="335" y="1"/>
                      <a:pt x="1" y="396"/>
                      <a:pt x="1" y="822"/>
                    </a:cubicBezTo>
                    <a:cubicBezTo>
                      <a:pt x="1" y="1278"/>
                      <a:pt x="366" y="1612"/>
                      <a:pt x="791" y="1612"/>
                    </a:cubicBezTo>
                    <a:lnTo>
                      <a:pt x="9880" y="1612"/>
                    </a:lnTo>
                    <a:cubicBezTo>
                      <a:pt x="10305" y="1612"/>
                      <a:pt x="10670" y="1247"/>
                      <a:pt x="10670" y="822"/>
                    </a:cubicBezTo>
                    <a:cubicBezTo>
                      <a:pt x="10670" y="366"/>
                      <a:pt x="10305" y="1"/>
                      <a:pt x="988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6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230" name="Google Shape;1230;p69"/>
              <p:cNvSpPr/>
              <p:nvPr/>
            </p:nvSpPr>
            <p:spPr>
              <a:xfrm>
                <a:off x="3176163" y="3209163"/>
                <a:ext cx="560825" cy="39550"/>
              </a:xfrm>
              <a:custGeom>
                <a:avLst/>
                <a:gdLst/>
                <a:ahLst/>
                <a:cxnLst/>
                <a:rect l="l" t="t" r="r" b="b"/>
                <a:pathLst>
                  <a:path w="22433" h="1582" extrusionOk="0">
                    <a:moveTo>
                      <a:pt x="791" y="1"/>
                    </a:moveTo>
                    <a:cubicBezTo>
                      <a:pt x="335" y="1"/>
                      <a:pt x="1" y="366"/>
                      <a:pt x="1" y="791"/>
                    </a:cubicBezTo>
                    <a:cubicBezTo>
                      <a:pt x="1" y="1247"/>
                      <a:pt x="365" y="1581"/>
                      <a:pt x="791" y="1581"/>
                    </a:cubicBezTo>
                    <a:lnTo>
                      <a:pt x="21642" y="1581"/>
                    </a:lnTo>
                    <a:cubicBezTo>
                      <a:pt x="22098" y="1581"/>
                      <a:pt x="22433" y="1247"/>
                      <a:pt x="22433" y="791"/>
                    </a:cubicBezTo>
                    <a:cubicBezTo>
                      <a:pt x="22433" y="335"/>
                      <a:pt x="22068" y="1"/>
                      <a:pt x="2164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6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231" name="Google Shape;1231;p69"/>
              <p:cNvSpPr/>
              <p:nvPr/>
            </p:nvSpPr>
            <p:spPr>
              <a:xfrm>
                <a:off x="3176163" y="3308713"/>
                <a:ext cx="560825" cy="40300"/>
              </a:xfrm>
              <a:custGeom>
                <a:avLst/>
                <a:gdLst/>
                <a:ahLst/>
                <a:cxnLst/>
                <a:rect l="l" t="t" r="r" b="b"/>
                <a:pathLst>
                  <a:path w="22433" h="1612" extrusionOk="0">
                    <a:moveTo>
                      <a:pt x="791" y="1"/>
                    </a:moveTo>
                    <a:cubicBezTo>
                      <a:pt x="335" y="1"/>
                      <a:pt x="1" y="365"/>
                      <a:pt x="1" y="791"/>
                    </a:cubicBezTo>
                    <a:cubicBezTo>
                      <a:pt x="1" y="1247"/>
                      <a:pt x="365" y="1612"/>
                      <a:pt x="791" y="1612"/>
                    </a:cubicBezTo>
                    <a:lnTo>
                      <a:pt x="21642" y="1612"/>
                    </a:lnTo>
                    <a:cubicBezTo>
                      <a:pt x="22098" y="1612"/>
                      <a:pt x="22433" y="1247"/>
                      <a:pt x="22433" y="791"/>
                    </a:cubicBezTo>
                    <a:cubicBezTo>
                      <a:pt x="22433" y="335"/>
                      <a:pt x="22068" y="1"/>
                      <a:pt x="2164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6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1232" name="Google Shape;1232;p69"/>
            <p:cNvGrpSpPr/>
            <p:nvPr/>
          </p:nvGrpSpPr>
          <p:grpSpPr>
            <a:xfrm>
              <a:off x="6414640" y="2097213"/>
              <a:ext cx="1514782" cy="1006855"/>
              <a:chOff x="4981963" y="3755000"/>
              <a:chExt cx="1001575" cy="735575"/>
            </a:xfrm>
          </p:grpSpPr>
          <p:sp>
            <p:nvSpPr>
              <p:cNvPr id="1233" name="Google Shape;1233;p69"/>
              <p:cNvSpPr/>
              <p:nvPr/>
            </p:nvSpPr>
            <p:spPr>
              <a:xfrm>
                <a:off x="4981963" y="3755000"/>
                <a:ext cx="1001575" cy="735575"/>
              </a:xfrm>
              <a:custGeom>
                <a:avLst/>
                <a:gdLst/>
                <a:ahLst/>
                <a:cxnLst/>
                <a:rect l="l" t="t" r="r" b="b"/>
                <a:pathLst>
                  <a:path w="40063" h="29423" extrusionOk="0">
                    <a:moveTo>
                      <a:pt x="1916" y="0"/>
                    </a:moveTo>
                    <a:cubicBezTo>
                      <a:pt x="852" y="0"/>
                      <a:pt x="1" y="882"/>
                      <a:pt x="1" y="1945"/>
                    </a:cubicBezTo>
                    <a:lnTo>
                      <a:pt x="1" y="27478"/>
                    </a:lnTo>
                    <a:cubicBezTo>
                      <a:pt x="1" y="28541"/>
                      <a:pt x="852" y="29423"/>
                      <a:pt x="1916" y="29423"/>
                    </a:cubicBezTo>
                    <a:lnTo>
                      <a:pt x="38148" y="29423"/>
                    </a:lnTo>
                    <a:cubicBezTo>
                      <a:pt x="39211" y="29423"/>
                      <a:pt x="40063" y="28541"/>
                      <a:pt x="40063" y="27478"/>
                    </a:cubicBezTo>
                    <a:lnTo>
                      <a:pt x="40063" y="1976"/>
                    </a:lnTo>
                    <a:cubicBezTo>
                      <a:pt x="40063" y="882"/>
                      <a:pt x="39211" y="0"/>
                      <a:pt x="3814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76200" dir="5400000" algn="bl" rotWithShape="0">
                  <a:schemeClr val="dk1">
                    <a:alpha val="1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234" name="Google Shape;1234;p69"/>
              <p:cNvSpPr/>
              <p:nvPr/>
            </p:nvSpPr>
            <p:spPr>
              <a:xfrm>
                <a:off x="5092913" y="4207125"/>
                <a:ext cx="779675" cy="30425"/>
              </a:xfrm>
              <a:custGeom>
                <a:avLst/>
                <a:gdLst/>
                <a:ahLst/>
                <a:cxnLst/>
                <a:rect l="l" t="t" r="r" b="b"/>
                <a:pathLst>
                  <a:path w="31187" h="1217" extrusionOk="0">
                    <a:moveTo>
                      <a:pt x="609" y="0"/>
                    </a:moveTo>
                    <a:cubicBezTo>
                      <a:pt x="274" y="0"/>
                      <a:pt x="1" y="274"/>
                      <a:pt x="1" y="608"/>
                    </a:cubicBezTo>
                    <a:cubicBezTo>
                      <a:pt x="1" y="973"/>
                      <a:pt x="274" y="1216"/>
                      <a:pt x="609" y="1216"/>
                    </a:cubicBezTo>
                    <a:lnTo>
                      <a:pt x="30579" y="1216"/>
                    </a:lnTo>
                    <a:cubicBezTo>
                      <a:pt x="30913" y="1216"/>
                      <a:pt x="31187" y="973"/>
                      <a:pt x="31187" y="608"/>
                    </a:cubicBezTo>
                    <a:cubicBezTo>
                      <a:pt x="31187" y="274"/>
                      <a:pt x="30913" y="0"/>
                      <a:pt x="3057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00000">
                    <a:srgbClr val="F9F8FF">
                      <a:alpha val="86666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235" name="Google Shape;1235;p69"/>
              <p:cNvSpPr/>
              <p:nvPr/>
            </p:nvSpPr>
            <p:spPr>
              <a:xfrm>
                <a:off x="5092913" y="4286900"/>
                <a:ext cx="779675" cy="30425"/>
              </a:xfrm>
              <a:custGeom>
                <a:avLst/>
                <a:gdLst/>
                <a:ahLst/>
                <a:cxnLst/>
                <a:rect l="l" t="t" r="r" b="b"/>
                <a:pathLst>
                  <a:path w="31187" h="1217" extrusionOk="0">
                    <a:moveTo>
                      <a:pt x="609" y="1"/>
                    </a:moveTo>
                    <a:cubicBezTo>
                      <a:pt x="274" y="1"/>
                      <a:pt x="1" y="275"/>
                      <a:pt x="1" y="609"/>
                    </a:cubicBezTo>
                    <a:cubicBezTo>
                      <a:pt x="1" y="974"/>
                      <a:pt x="274" y="1217"/>
                      <a:pt x="609" y="1217"/>
                    </a:cubicBezTo>
                    <a:lnTo>
                      <a:pt x="30579" y="1217"/>
                    </a:lnTo>
                    <a:cubicBezTo>
                      <a:pt x="30913" y="1217"/>
                      <a:pt x="31187" y="913"/>
                      <a:pt x="31187" y="609"/>
                    </a:cubicBezTo>
                    <a:cubicBezTo>
                      <a:pt x="31187" y="275"/>
                      <a:pt x="30913" y="1"/>
                      <a:pt x="3057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00000">
                    <a:srgbClr val="F9F8FF">
                      <a:alpha val="86666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236" name="Google Shape;1236;p69"/>
              <p:cNvSpPr/>
              <p:nvPr/>
            </p:nvSpPr>
            <p:spPr>
              <a:xfrm>
                <a:off x="5092913" y="4365950"/>
                <a:ext cx="295625" cy="30400"/>
              </a:xfrm>
              <a:custGeom>
                <a:avLst/>
                <a:gdLst/>
                <a:ahLst/>
                <a:cxnLst/>
                <a:rect l="l" t="t" r="r" b="b"/>
                <a:pathLst>
                  <a:path w="11825" h="1216" extrusionOk="0">
                    <a:moveTo>
                      <a:pt x="609" y="0"/>
                    </a:moveTo>
                    <a:cubicBezTo>
                      <a:pt x="274" y="0"/>
                      <a:pt x="1" y="274"/>
                      <a:pt x="1" y="608"/>
                    </a:cubicBezTo>
                    <a:cubicBezTo>
                      <a:pt x="1" y="942"/>
                      <a:pt x="274" y="1216"/>
                      <a:pt x="609" y="1216"/>
                    </a:cubicBezTo>
                    <a:lnTo>
                      <a:pt x="11217" y="1216"/>
                    </a:lnTo>
                    <a:cubicBezTo>
                      <a:pt x="11551" y="1216"/>
                      <a:pt x="11825" y="942"/>
                      <a:pt x="11825" y="608"/>
                    </a:cubicBezTo>
                    <a:cubicBezTo>
                      <a:pt x="11825" y="274"/>
                      <a:pt x="11551" y="0"/>
                      <a:pt x="11217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00000">
                    <a:srgbClr val="F9F8FF">
                      <a:alpha val="86666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sp>
          <p:nvSpPr>
            <p:cNvPr id="1237" name="Google Shape;1237;p69"/>
            <p:cNvSpPr/>
            <p:nvPr/>
          </p:nvSpPr>
          <p:spPr>
            <a:xfrm>
              <a:off x="5246855" y="2672675"/>
              <a:ext cx="1076178" cy="835033"/>
            </a:xfrm>
            <a:custGeom>
              <a:avLst/>
              <a:gdLst/>
              <a:ahLst/>
              <a:cxnLst/>
              <a:rect l="l" t="t" r="r" b="b"/>
              <a:pathLst>
                <a:path w="28300" h="28299" extrusionOk="0">
                  <a:moveTo>
                    <a:pt x="25260" y="28298"/>
                  </a:moveTo>
                  <a:lnTo>
                    <a:pt x="3040" y="28298"/>
                  </a:lnTo>
                  <a:cubicBezTo>
                    <a:pt x="1369" y="28298"/>
                    <a:pt x="1" y="26931"/>
                    <a:pt x="1" y="25259"/>
                  </a:cubicBezTo>
                  <a:lnTo>
                    <a:pt x="1" y="3040"/>
                  </a:lnTo>
                  <a:cubicBezTo>
                    <a:pt x="1" y="1368"/>
                    <a:pt x="1369" y="0"/>
                    <a:pt x="3040" y="0"/>
                  </a:cubicBezTo>
                  <a:lnTo>
                    <a:pt x="25260" y="0"/>
                  </a:lnTo>
                  <a:cubicBezTo>
                    <a:pt x="26931" y="0"/>
                    <a:pt x="28299" y="1368"/>
                    <a:pt x="28299" y="3040"/>
                  </a:cubicBezTo>
                  <a:lnTo>
                    <a:pt x="28299" y="25259"/>
                  </a:lnTo>
                  <a:cubicBezTo>
                    <a:pt x="28299" y="26931"/>
                    <a:pt x="26931" y="28298"/>
                    <a:pt x="25260" y="2829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71438" dist="47625" dir="5400000" algn="bl" rotWithShape="0">
                <a:schemeClr val="dk1">
                  <a:alpha val="18000"/>
                </a:schemeClr>
              </a:outerShdw>
              <a:reflection stA="5000" endPos="28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1238" name="Google Shape;1238;p69"/>
            <p:cNvGrpSpPr/>
            <p:nvPr/>
          </p:nvGrpSpPr>
          <p:grpSpPr>
            <a:xfrm>
              <a:off x="5999093" y="1884550"/>
              <a:ext cx="707500" cy="707475"/>
              <a:chOff x="5921438" y="1923500"/>
              <a:chExt cx="707500" cy="707475"/>
            </a:xfrm>
          </p:grpSpPr>
          <p:sp>
            <p:nvSpPr>
              <p:cNvPr id="1239" name="Google Shape;1239;p69"/>
              <p:cNvSpPr/>
              <p:nvPr/>
            </p:nvSpPr>
            <p:spPr>
              <a:xfrm>
                <a:off x="5921438" y="1923500"/>
                <a:ext cx="707500" cy="707475"/>
              </a:xfrm>
              <a:custGeom>
                <a:avLst/>
                <a:gdLst/>
                <a:ahLst/>
                <a:cxnLst/>
                <a:rect l="l" t="t" r="r" b="b"/>
                <a:pathLst>
                  <a:path w="28300" h="28299" extrusionOk="0">
                    <a:moveTo>
                      <a:pt x="25260" y="28298"/>
                    </a:moveTo>
                    <a:lnTo>
                      <a:pt x="3040" y="28298"/>
                    </a:lnTo>
                    <a:cubicBezTo>
                      <a:pt x="1369" y="28298"/>
                      <a:pt x="1" y="26931"/>
                      <a:pt x="1" y="25259"/>
                    </a:cubicBezTo>
                    <a:lnTo>
                      <a:pt x="1" y="3040"/>
                    </a:lnTo>
                    <a:cubicBezTo>
                      <a:pt x="1" y="1368"/>
                      <a:pt x="1369" y="0"/>
                      <a:pt x="3040" y="0"/>
                    </a:cubicBezTo>
                    <a:lnTo>
                      <a:pt x="25260" y="0"/>
                    </a:lnTo>
                    <a:cubicBezTo>
                      <a:pt x="26931" y="0"/>
                      <a:pt x="28299" y="1368"/>
                      <a:pt x="28299" y="3040"/>
                    </a:cubicBezTo>
                    <a:lnTo>
                      <a:pt x="28299" y="25259"/>
                    </a:lnTo>
                    <a:cubicBezTo>
                      <a:pt x="28299" y="26931"/>
                      <a:pt x="26931" y="28298"/>
                      <a:pt x="25260" y="28298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28575" dir="5400000" algn="bl" rotWithShape="0">
                  <a:schemeClr val="dk1">
                    <a:alpha val="18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240" name="Google Shape;1240;p69"/>
              <p:cNvSpPr/>
              <p:nvPr/>
            </p:nvSpPr>
            <p:spPr>
              <a:xfrm>
                <a:off x="6070750" y="2199097"/>
                <a:ext cx="404418" cy="244866"/>
              </a:xfrm>
              <a:custGeom>
                <a:avLst/>
                <a:gdLst/>
                <a:ahLst/>
                <a:cxnLst/>
                <a:rect l="l" t="t" r="r" b="b"/>
                <a:pathLst>
                  <a:path w="18876" h="11429" extrusionOk="0">
                    <a:moveTo>
                      <a:pt x="11976" y="0"/>
                    </a:moveTo>
                    <a:lnTo>
                      <a:pt x="8085" y="6262"/>
                    </a:lnTo>
                    <a:lnTo>
                      <a:pt x="5654" y="2249"/>
                    </a:lnTo>
                    <a:lnTo>
                      <a:pt x="0" y="11429"/>
                    </a:lnTo>
                    <a:lnTo>
                      <a:pt x="18876" y="11429"/>
                    </a:lnTo>
                    <a:lnTo>
                      <a:pt x="1197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6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241" name="Google Shape;1241;p69"/>
              <p:cNvSpPr/>
              <p:nvPr/>
            </p:nvSpPr>
            <p:spPr>
              <a:xfrm>
                <a:off x="6146294" y="2120938"/>
                <a:ext cx="89878" cy="89899"/>
              </a:xfrm>
              <a:custGeom>
                <a:avLst/>
                <a:gdLst/>
                <a:ahLst/>
                <a:cxnLst/>
                <a:rect l="l" t="t" r="r" b="b"/>
                <a:pathLst>
                  <a:path w="4195" h="4196" extrusionOk="0">
                    <a:moveTo>
                      <a:pt x="2097" y="1"/>
                    </a:moveTo>
                    <a:cubicBezTo>
                      <a:pt x="942" y="1"/>
                      <a:pt x="0" y="943"/>
                      <a:pt x="0" y="2098"/>
                    </a:cubicBezTo>
                    <a:cubicBezTo>
                      <a:pt x="0" y="3223"/>
                      <a:pt x="942" y="4195"/>
                      <a:pt x="2097" y="4195"/>
                    </a:cubicBezTo>
                    <a:cubicBezTo>
                      <a:pt x="3222" y="4195"/>
                      <a:pt x="4195" y="3223"/>
                      <a:pt x="4195" y="2098"/>
                    </a:cubicBezTo>
                    <a:cubicBezTo>
                      <a:pt x="4195" y="943"/>
                      <a:pt x="3222" y="1"/>
                      <a:pt x="209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57150" dist="19050" dir="5460000" algn="bl" rotWithShape="0">
                  <a:schemeClr val="dk1">
                    <a:alpha val="15000"/>
                  </a:schemeClr>
                </a:outerShdw>
                <a:reflection stA="10000" endPos="24000" dist="762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sp>
          <p:nvSpPr>
            <p:cNvPr id="1242" name="Google Shape;1242;p69"/>
            <p:cNvSpPr/>
            <p:nvPr/>
          </p:nvSpPr>
          <p:spPr>
            <a:xfrm>
              <a:off x="7230732" y="2571057"/>
              <a:ext cx="21" cy="21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solidFill>
              <a:srgbClr val="E5D7FF"/>
            </a:solidFill>
            <a:ln>
              <a:noFill/>
            </a:ln>
            <a:effectLst>
              <a:outerShdw blurRad="57150" dist="19050" dir="5460000" algn="bl" rotWithShape="0">
                <a:schemeClr val="dk1">
                  <a:alpha val="15000"/>
                </a:schemeClr>
              </a:outerShdw>
              <a:reflection stA="10000" endPos="24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1243" name="Google Shape;1243;p69"/>
            <p:cNvGrpSpPr/>
            <p:nvPr/>
          </p:nvGrpSpPr>
          <p:grpSpPr>
            <a:xfrm>
              <a:off x="6917447" y="2127681"/>
              <a:ext cx="560809" cy="513696"/>
              <a:chOff x="2820743" y="2218101"/>
              <a:chExt cx="814064" cy="745676"/>
            </a:xfrm>
          </p:grpSpPr>
          <p:sp>
            <p:nvSpPr>
              <p:cNvPr id="1244" name="Google Shape;1244;p69"/>
              <p:cNvSpPr/>
              <p:nvPr/>
            </p:nvSpPr>
            <p:spPr>
              <a:xfrm>
                <a:off x="3133976" y="2218101"/>
                <a:ext cx="500831" cy="707903"/>
              </a:xfrm>
              <a:custGeom>
                <a:avLst/>
                <a:gdLst/>
                <a:ahLst/>
                <a:cxnLst/>
                <a:rect l="l" t="t" r="r" b="b"/>
                <a:pathLst>
                  <a:path w="23376" h="33041" extrusionOk="0">
                    <a:moveTo>
                      <a:pt x="16263" y="0"/>
                    </a:moveTo>
                    <a:lnTo>
                      <a:pt x="1" y="16475"/>
                    </a:lnTo>
                    <a:lnTo>
                      <a:pt x="16779" y="33040"/>
                    </a:lnTo>
                    <a:cubicBezTo>
                      <a:pt x="20852" y="28815"/>
                      <a:pt x="23375" y="23101"/>
                      <a:pt x="23375" y="16779"/>
                    </a:cubicBezTo>
                    <a:cubicBezTo>
                      <a:pt x="23375" y="10213"/>
                      <a:pt x="20640" y="4256"/>
                      <a:pt x="16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6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245" name="Google Shape;1245;p69"/>
              <p:cNvSpPr/>
              <p:nvPr/>
            </p:nvSpPr>
            <p:spPr>
              <a:xfrm>
                <a:off x="3133976" y="2263030"/>
                <a:ext cx="217528" cy="308049"/>
              </a:xfrm>
              <a:custGeom>
                <a:avLst/>
                <a:gdLst/>
                <a:ahLst/>
                <a:cxnLst/>
                <a:rect l="l" t="t" r="r" b="b"/>
                <a:pathLst>
                  <a:path w="10153" h="14378" extrusionOk="0">
                    <a:moveTo>
                      <a:pt x="1" y="1"/>
                    </a:moveTo>
                    <a:lnTo>
                      <a:pt x="1" y="14378"/>
                    </a:lnTo>
                    <a:lnTo>
                      <a:pt x="10153" y="4134"/>
                    </a:lnTo>
                    <a:cubicBezTo>
                      <a:pt x="7539" y="1551"/>
                      <a:pt x="3952" y="1"/>
                      <a:pt x="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57150" dist="19050" dir="5460000" algn="bl" rotWithShape="0">
                  <a:schemeClr val="dk1">
                    <a:alpha val="15000"/>
                  </a:schemeClr>
                </a:outerShdw>
                <a:reflection stA="10000" endPos="24000" dist="762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246" name="Google Shape;1246;p69"/>
              <p:cNvSpPr/>
              <p:nvPr/>
            </p:nvSpPr>
            <p:spPr>
              <a:xfrm>
                <a:off x="3133976" y="2571057"/>
                <a:ext cx="278761" cy="392720"/>
              </a:xfrm>
              <a:custGeom>
                <a:avLst/>
                <a:gdLst/>
                <a:ahLst/>
                <a:cxnLst/>
                <a:rect l="l" t="t" r="r" b="b"/>
                <a:pathLst>
                  <a:path w="13011" h="18330" extrusionOk="0">
                    <a:moveTo>
                      <a:pt x="1" y="1"/>
                    </a:moveTo>
                    <a:lnTo>
                      <a:pt x="1" y="18329"/>
                    </a:lnTo>
                    <a:cubicBezTo>
                      <a:pt x="5107" y="18329"/>
                      <a:pt x="9697" y="16232"/>
                      <a:pt x="13010" y="12828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8859F7"/>
              </a:solidFill>
              <a:ln>
                <a:noFill/>
              </a:ln>
              <a:effectLst>
                <a:outerShdw blurRad="57150" dist="19050" dir="546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247" name="Google Shape;1247;p69"/>
              <p:cNvSpPr/>
              <p:nvPr/>
            </p:nvSpPr>
            <p:spPr>
              <a:xfrm>
                <a:off x="2820743" y="2351601"/>
                <a:ext cx="311969" cy="440905"/>
              </a:xfrm>
              <a:custGeom>
                <a:avLst/>
                <a:gdLst/>
                <a:ahLst/>
                <a:cxnLst/>
                <a:rect l="l" t="t" r="r" b="b"/>
                <a:pathLst>
                  <a:path w="14561" h="20579" extrusionOk="0">
                    <a:moveTo>
                      <a:pt x="4438" y="0"/>
                    </a:moveTo>
                    <a:cubicBezTo>
                      <a:pt x="1703" y="2645"/>
                      <a:pt x="1" y="6353"/>
                      <a:pt x="1" y="10456"/>
                    </a:cubicBezTo>
                    <a:cubicBezTo>
                      <a:pt x="1" y="14408"/>
                      <a:pt x="1551" y="17964"/>
                      <a:pt x="4104" y="20578"/>
                    </a:cubicBezTo>
                    <a:lnTo>
                      <a:pt x="14560" y="10244"/>
                    </a:lnTo>
                    <a:lnTo>
                      <a:pt x="443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6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248" name="Google Shape;1248;p69"/>
              <p:cNvSpPr/>
              <p:nvPr/>
            </p:nvSpPr>
            <p:spPr>
              <a:xfrm>
                <a:off x="2917134" y="2263030"/>
                <a:ext cx="216864" cy="308049"/>
              </a:xfrm>
              <a:custGeom>
                <a:avLst/>
                <a:gdLst/>
                <a:ahLst/>
                <a:cxnLst/>
                <a:rect l="l" t="t" r="r" b="b"/>
                <a:pathLst>
                  <a:path w="10122" h="14378" extrusionOk="0">
                    <a:moveTo>
                      <a:pt x="10122" y="1"/>
                    </a:moveTo>
                    <a:cubicBezTo>
                      <a:pt x="6170" y="1"/>
                      <a:pt x="2614" y="1551"/>
                      <a:pt x="0" y="4104"/>
                    </a:cubicBezTo>
                    <a:lnTo>
                      <a:pt x="10122" y="14378"/>
                    </a:lnTo>
                    <a:lnTo>
                      <a:pt x="1012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6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249" name="Google Shape;1249;p69"/>
              <p:cNvSpPr/>
              <p:nvPr/>
            </p:nvSpPr>
            <p:spPr>
              <a:xfrm>
                <a:off x="2910621" y="2571057"/>
                <a:ext cx="223377" cy="317176"/>
              </a:xfrm>
              <a:custGeom>
                <a:avLst/>
                <a:gdLst/>
                <a:ahLst/>
                <a:cxnLst/>
                <a:rect l="l" t="t" r="r" b="b"/>
                <a:pathLst>
                  <a:path w="10426" h="14804" extrusionOk="0">
                    <a:moveTo>
                      <a:pt x="10426" y="1"/>
                    </a:moveTo>
                    <a:lnTo>
                      <a:pt x="0" y="10335"/>
                    </a:lnTo>
                    <a:cubicBezTo>
                      <a:pt x="2645" y="13071"/>
                      <a:pt x="6322" y="14803"/>
                      <a:pt x="10426" y="14803"/>
                    </a:cubicBezTo>
                    <a:lnTo>
                      <a:pt x="1042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57150" dist="19050" dir="546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1250" name="Google Shape;1250;p69"/>
            <p:cNvGrpSpPr/>
            <p:nvPr/>
          </p:nvGrpSpPr>
          <p:grpSpPr>
            <a:xfrm>
              <a:off x="6693855" y="1446700"/>
              <a:ext cx="1718949" cy="389816"/>
              <a:chOff x="6153850" y="1669725"/>
              <a:chExt cx="1718949" cy="389816"/>
            </a:xfrm>
          </p:grpSpPr>
          <p:sp>
            <p:nvSpPr>
              <p:cNvPr id="1251" name="Google Shape;1251;p69"/>
              <p:cNvSpPr/>
              <p:nvPr/>
            </p:nvSpPr>
            <p:spPr>
              <a:xfrm>
                <a:off x="6156586" y="1672448"/>
                <a:ext cx="1714402" cy="373134"/>
              </a:xfrm>
              <a:custGeom>
                <a:avLst/>
                <a:gdLst/>
                <a:ahLst/>
                <a:cxnLst/>
                <a:rect l="l" t="t" r="r" b="b"/>
                <a:pathLst>
                  <a:path w="141045" h="30698" extrusionOk="0">
                    <a:moveTo>
                      <a:pt x="2924" y="0"/>
                    </a:moveTo>
                    <a:cubicBezTo>
                      <a:pt x="1386" y="0"/>
                      <a:pt x="0" y="1386"/>
                      <a:pt x="0" y="3093"/>
                    </a:cubicBezTo>
                    <a:lnTo>
                      <a:pt x="0" y="27603"/>
                    </a:lnTo>
                    <a:cubicBezTo>
                      <a:pt x="0" y="29311"/>
                      <a:pt x="1386" y="30697"/>
                      <a:pt x="3093" y="30697"/>
                    </a:cubicBezTo>
                    <a:lnTo>
                      <a:pt x="137951" y="30697"/>
                    </a:lnTo>
                    <a:cubicBezTo>
                      <a:pt x="139659" y="30697"/>
                      <a:pt x="141045" y="29311"/>
                      <a:pt x="141045" y="27603"/>
                    </a:cubicBezTo>
                    <a:lnTo>
                      <a:pt x="141045" y="3093"/>
                    </a:lnTo>
                    <a:cubicBezTo>
                      <a:pt x="141045" y="1386"/>
                      <a:pt x="139659" y="0"/>
                      <a:pt x="137782" y="0"/>
                    </a:cubicBezTo>
                    <a:close/>
                  </a:path>
                </a:pathLst>
              </a:custGeom>
              <a:solidFill>
                <a:srgbClr val="A97FFF"/>
              </a:solidFill>
              <a:ln>
                <a:noFill/>
              </a:ln>
              <a:effectLst>
                <a:outerShdw blurRad="28575" dist="19050" dir="5280000" algn="bl" rotWithShape="0">
                  <a:schemeClr val="dk1">
                    <a:alpha val="1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252" name="Google Shape;1252;p69"/>
              <p:cNvSpPr/>
              <p:nvPr/>
            </p:nvSpPr>
            <p:spPr>
              <a:xfrm>
                <a:off x="6153850" y="1669725"/>
                <a:ext cx="1718949" cy="389816"/>
              </a:xfrm>
              <a:custGeom>
                <a:avLst/>
                <a:gdLst/>
                <a:ahLst/>
                <a:cxnLst/>
                <a:rect l="l" t="t" r="r" b="b"/>
                <a:pathLst>
                  <a:path w="140437" h="30090" extrusionOk="0">
                    <a:moveTo>
                      <a:pt x="2789" y="0"/>
                    </a:moveTo>
                    <a:cubicBezTo>
                      <a:pt x="1251" y="0"/>
                      <a:pt x="1" y="1251"/>
                      <a:pt x="1" y="2789"/>
                    </a:cubicBezTo>
                    <a:lnTo>
                      <a:pt x="1" y="27299"/>
                    </a:lnTo>
                    <a:cubicBezTo>
                      <a:pt x="1" y="28838"/>
                      <a:pt x="1251" y="30089"/>
                      <a:pt x="2789" y="30089"/>
                    </a:cubicBezTo>
                    <a:lnTo>
                      <a:pt x="137647" y="30089"/>
                    </a:lnTo>
                    <a:cubicBezTo>
                      <a:pt x="139186" y="30089"/>
                      <a:pt x="140437" y="28838"/>
                      <a:pt x="140437" y="27299"/>
                    </a:cubicBezTo>
                    <a:lnTo>
                      <a:pt x="140437" y="2789"/>
                    </a:lnTo>
                    <a:cubicBezTo>
                      <a:pt x="140437" y="1251"/>
                      <a:pt x="139186" y="0"/>
                      <a:pt x="137647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  <a:effectLst>
                <a:outerShdw blurRad="42863" dist="47625" dir="5280000" algn="bl" rotWithShape="0">
                  <a:schemeClr val="dk1">
                    <a:alpha val="19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253" name="Google Shape;1253;p69"/>
              <p:cNvSpPr/>
              <p:nvPr/>
            </p:nvSpPr>
            <p:spPr>
              <a:xfrm>
                <a:off x="6246166" y="1742495"/>
                <a:ext cx="233011" cy="233011"/>
              </a:xfrm>
              <a:custGeom>
                <a:avLst/>
                <a:gdLst/>
                <a:ahLst/>
                <a:cxnLst/>
                <a:rect l="l" t="t" r="r" b="b"/>
                <a:pathLst>
                  <a:path w="19170" h="19170" extrusionOk="0">
                    <a:moveTo>
                      <a:pt x="9584" y="1"/>
                    </a:moveTo>
                    <a:cubicBezTo>
                      <a:pt x="4294" y="1"/>
                      <a:pt x="0" y="4294"/>
                      <a:pt x="0" y="9586"/>
                    </a:cubicBezTo>
                    <a:cubicBezTo>
                      <a:pt x="0" y="14876"/>
                      <a:pt x="4294" y="19170"/>
                      <a:pt x="9584" y="19170"/>
                    </a:cubicBezTo>
                    <a:cubicBezTo>
                      <a:pt x="14876" y="19170"/>
                      <a:pt x="19169" y="14876"/>
                      <a:pt x="19169" y="9586"/>
                    </a:cubicBezTo>
                    <a:cubicBezTo>
                      <a:pt x="19169" y="4294"/>
                      <a:pt x="14876" y="1"/>
                      <a:pt x="9584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F6F4"/>
                  </a:gs>
                  <a:gs pos="100000">
                    <a:srgbClr val="4EE0DB"/>
                  </a:gs>
                </a:gsLst>
                <a:lin ang="5400012" scaled="0"/>
              </a:gradFill>
              <a:ln>
                <a:noFill/>
              </a:ln>
              <a:effectLst>
                <a:outerShdw blurRad="28575" dist="19050" dir="5280000" algn="bl" rotWithShape="0">
                  <a:schemeClr val="dk1">
                    <a:alpha val="17000"/>
                  </a:schemeClr>
                </a:outerShdw>
                <a:reflection stA="6000" endPos="25000" dist="762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254" name="Google Shape;1254;p69"/>
              <p:cNvSpPr/>
              <p:nvPr/>
            </p:nvSpPr>
            <p:spPr>
              <a:xfrm>
                <a:off x="6579205" y="1795915"/>
                <a:ext cx="674967" cy="37620"/>
              </a:xfrm>
              <a:custGeom>
                <a:avLst/>
                <a:gdLst/>
                <a:ahLst/>
                <a:cxnLst/>
                <a:rect l="l" t="t" r="r" b="b"/>
                <a:pathLst>
                  <a:path w="55530" h="3095" extrusionOk="0">
                    <a:moveTo>
                      <a:pt x="1556" y="1"/>
                    </a:moveTo>
                    <a:cubicBezTo>
                      <a:pt x="694" y="1"/>
                      <a:pt x="1" y="694"/>
                      <a:pt x="1" y="1540"/>
                    </a:cubicBezTo>
                    <a:cubicBezTo>
                      <a:pt x="1" y="2401"/>
                      <a:pt x="694" y="3095"/>
                      <a:pt x="1556" y="3095"/>
                    </a:cubicBezTo>
                    <a:lnTo>
                      <a:pt x="53975" y="3095"/>
                    </a:lnTo>
                    <a:cubicBezTo>
                      <a:pt x="54836" y="3095"/>
                      <a:pt x="55530" y="2401"/>
                      <a:pt x="55530" y="1540"/>
                    </a:cubicBezTo>
                    <a:cubicBezTo>
                      <a:pt x="55530" y="694"/>
                      <a:pt x="54836" y="1"/>
                      <a:pt x="5397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28575" dist="19050" dir="5280000" algn="bl" rotWithShape="0">
                  <a:schemeClr val="dk1">
                    <a:alpha val="17000"/>
                  </a:schemeClr>
                </a:outerShdw>
                <a:reflection stA="6000" endPos="25000" dist="762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255" name="Google Shape;1255;p69"/>
              <p:cNvSpPr/>
              <p:nvPr/>
            </p:nvSpPr>
            <p:spPr>
              <a:xfrm>
                <a:off x="7302010" y="1795915"/>
                <a:ext cx="477315" cy="37620"/>
              </a:xfrm>
              <a:custGeom>
                <a:avLst/>
                <a:gdLst/>
                <a:ahLst/>
                <a:cxnLst/>
                <a:rect l="l" t="t" r="r" b="b"/>
                <a:pathLst>
                  <a:path w="39269" h="3095" extrusionOk="0">
                    <a:moveTo>
                      <a:pt x="1540" y="1"/>
                    </a:moveTo>
                    <a:cubicBezTo>
                      <a:pt x="695" y="1"/>
                      <a:pt x="1" y="694"/>
                      <a:pt x="1" y="1540"/>
                    </a:cubicBezTo>
                    <a:cubicBezTo>
                      <a:pt x="1" y="2401"/>
                      <a:pt x="695" y="3095"/>
                      <a:pt x="1540" y="3095"/>
                    </a:cubicBezTo>
                    <a:lnTo>
                      <a:pt x="37714" y="3095"/>
                    </a:lnTo>
                    <a:cubicBezTo>
                      <a:pt x="38575" y="3095"/>
                      <a:pt x="39269" y="2401"/>
                      <a:pt x="39269" y="1540"/>
                    </a:cubicBezTo>
                    <a:cubicBezTo>
                      <a:pt x="39269" y="694"/>
                      <a:pt x="38575" y="1"/>
                      <a:pt x="3771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28575" dist="19050" dir="5280000" algn="bl" rotWithShape="0">
                  <a:schemeClr val="dk1">
                    <a:alpha val="17000"/>
                  </a:schemeClr>
                </a:outerShdw>
                <a:reflection stA="6000" endPos="25000" dist="762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256" name="Google Shape;1256;p69"/>
              <p:cNvSpPr/>
              <p:nvPr/>
            </p:nvSpPr>
            <p:spPr>
              <a:xfrm>
                <a:off x="6579205" y="1890844"/>
                <a:ext cx="265064" cy="37620"/>
              </a:xfrm>
              <a:custGeom>
                <a:avLst/>
                <a:gdLst/>
                <a:ahLst/>
                <a:cxnLst/>
                <a:rect l="l" t="t" r="r" b="b"/>
                <a:pathLst>
                  <a:path w="21807" h="3095" extrusionOk="0">
                    <a:moveTo>
                      <a:pt x="1556" y="0"/>
                    </a:moveTo>
                    <a:cubicBezTo>
                      <a:pt x="694" y="0"/>
                      <a:pt x="1" y="694"/>
                      <a:pt x="1" y="1539"/>
                    </a:cubicBezTo>
                    <a:cubicBezTo>
                      <a:pt x="1" y="2401"/>
                      <a:pt x="694" y="3094"/>
                      <a:pt x="1556" y="3094"/>
                    </a:cubicBezTo>
                    <a:lnTo>
                      <a:pt x="20269" y="3094"/>
                    </a:lnTo>
                    <a:cubicBezTo>
                      <a:pt x="21114" y="3094"/>
                      <a:pt x="21806" y="2401"/>
                      <a:pt x="21806" y="1539"/>
                    </a:cubicBezTo>
                    <a:cubicBezTo>
                      <a:pt x="21806" y="694"/>
                      <a:pt x="21114" y="0"/>
                      <a:pt x="2026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28575" dist="19050" dir="5280000" algn="bl" rotWithShape="0">
                  <a:schemeClr val="dk1">
                    <a:alpha val="17000"/>
                  </a:schemeClr>
                </a:outerShdw>
                <a:reflection stA="6000" endPos="25000" dist="762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1257" name="Google Shape;1257;p69"/>
            <p:cNvGrpSpPr/>
            <p:nvPr/>
          </p:nvGrpSpPr>
          <p:grpSpPr>
            <a:xfrm>
              <a:off x="5293648" y="1384678"/>
              <a:ext cx="459836" cy="389787"/>
              <a:chOff x="5215992" y="1423628"/>
              <a:chExt cx="459836" cy="389787"/>
            </a:xfrm>
          </p:grpSpPr>
          <p:sp>
            <p:nvSpPr>
              <p:cNvPr id="1258" name="Google Shape;1258;p69"/>
              <p:cNvSpPr/>
              <p:nvPr/>
            </p:nvSpPr>
            <p:spPr>
              <a:xfrm>
                <a:off x="5215992" y="1423628"/>
                <a:ext cx="459836" cy="389787"/>
              </a:xfrm>
              <a:custGeom>
                <a:avLst/>
                <a:gdLst/>
                <a:ahLst/>
                <a:cxnLst/>
                <a:rect l="l" t="t" r="r" b="b"/>
                <a:pathLst>
                  <a:path w="37831" h="32068" extrusionOk="0">
                    <a:moveTo>
                      <a:pt x="4445" y="0"/>
                    </a:moveTo>
                    <a:cubicBezTo>
                      <a:pt x="1995" y="0"/>
                      <a:pt x="0" y="1995"/>
                      <a:pt x="0" y="4446"/>
                    </a:cubicBezTo>
                    <a:lnTo>
                      <a:pt x="0" y="23868"/>
                    </a:lnTo>
                    <a:cubicBezTo>
                      <a:pt x="0" y="26320"/>
                      <a:pt x="1995" y="28314"/>
                      <a:pt x="4445" y="28314"/>
                    </a:cubicBezTo>
                    <a:lnTo>
                      <a:pt x="15162" y="28314"/>
                    </a:lnTo>
                    <a:lnTo>
                      <a:pt x="18915" y="32067"/>
                    </a:lnTo>
                    <a:lnTo>
                      <a:pt x="22667" y="28314"/>
                    </a:lnTo>
                    <a:lnTo>
                      <a:pt x="33384" y="28314"/>
                    </a:lnTo>
                    <a:cubicBezTo>
                      <a:pt x="35836" y="28314"/>
                      <a:pt x="37831" y="26320"/>
                      <a:pt x="37831" y="23868"/>
                    </a:cubicBezTo>
                    <a:lnTo>
                      <a:pt x="37831" y="4446"/>
                    </a:lnTo>
                    <a:cubicBezTo>
                      <a:pt x="37831" y="1995"/>
                      <a:pt x="35836" y="0"/>
                      <a:pt x="3338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/>
                  </a:gs>
                  <a:gs pos="100000">
                    <a:srgbClr val="FC809B"/>
                  </a:gs>
                </a:gsLst>
                <a:lin ang="5400012" scaled="0"/>
              </a:gradFill>
              <a:ln>
                <a:noFill/>
              </a:ln>
              <a:effectLst>
                <a:outerShdw blurRad="57150" dist="19050" dir="5400000" algn="bl" rotWithShape="0">
                  <a:srgbClr val="5352EE">
                    <a:alpha val="18000"/>
                  </a:srgbClr>
                </a:outerShdw>
                <a:reflection stA="6000" endPos="26000" dist="762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259" name="Google Shape;1259;p69"/>
              <p:cNvSpPr/>
              <p:nvPr/>
            </p:nvSpPr>
            <p:spPr>
              <a:xfrm>
                <a:off x="5360634" y="1526348"/>
                <a:ext cx="170547" cy="138713"/>
              </a:xfrm>
              <a:custGeom>
                <a:avLst/>
                <a:gdLst/>
                <a:ahLst/>
                <a:cxnLst/>
                <a:rect l="l" t="t" r="r" b="b"/>
                <a:pathLst>
                  <a:path w="14031" h="11412" extrusionOk="0">
                    <a:moveTo>
                      <a:pt x="3685" y="1"/>
                    </a:moveTo>
                    <a:cubicBezTo>
                      <a:pt x="1657" y="1"/>
                      <a:pt x="0" y="1641"/>
                      <a:pt x="0" y="3686"/>
                    </a:cubicBezTo>
                    <a:cubicBezTo>
                      <a:pt x="0" y="4565"/>
                      <a:pt x="0" y="6881"/>
                      <a:pt x="5004" y="10109"/>
                    </a:cubicBezTo>
                    <a:lnTo>
                      <a:pt x="7015" y="11412"/>
                    </a:lnTo>
                    <a:lnTo>
                      <a:pt x="9027" y="10109"/>
                    </a:lnTo>
                    <a:cubicBezTo>
                      <a:pt x="14030" y="6881"/>
                      <a:pt x="14030" y="4565"/>
                      <a:pt x="14030" y="3686"/>
                    </a:cubicBezTo>
                    <a:cubicBezTo>
                      <a:pt x="14030" y="1641"/>
                      <a:pt x="12390" y="1"/>
                      <a:pt x="10345" y="1"/>
                    </a:cubicBezTo>
                    <a:cubicBezTo>
                      <a:pt x="8874" y="1"/>
                      <a:pt x="7623" y="846"/>
                      <a:pt x="7015" y="2081"/>
                    </a:cubicBezTo>
                    <a:cubicBezTo>
                      <a:pt x="6424" y="846"/>
                      <a:pt x="5155" y="1"/>
                      <a:pt x="368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rgbClr val="5352EE">
                    <a:alpha val="25000"/>
                  </a:srgbClr>
                </a:outerShdw>
                <a:reflection stA="6000" endPos="26000" dist="762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1260" name="Google Shape;1260;p69"/>
            <p:cNvGrpSpPr/>
            <p:nvPr/>
          </p:nvGrpSpPr>
          <p:grpSpPr>
            <a:xfrm>
              <a:off x="6134530" y="1282487"/>
              <a:ext cx="436632" cy="284986"/>
              <a:chOff x="4842900" y="2922987"/>
              <a:chExt cx="436632" cy="284986"/>
            </a:xfrm>
          </p:grpSpPr>
          <p:sp>
            <p:nvSpPr>
              <p:cNvPr id="1261" name="Google Shape;1261;p69"/>
              <p:cNvSpPr/>
              <p:nvPr/>
            </p:nvSpPr>
            <p:spPr>
              <a:xfrm>
                <a:off x="4842900" y="2922987"/>
                <a:ext cx="436632" cy="284986"/>
              </a:xfrm>
              <a:custGeom>
                <a:avLst/>
                <a:gdLst/>
                <a:ahLst/>
                <a:cxnLst/>
                <a:rect l="l" t="t" r="r" b="b"/>
                <a:pathLst>
                  <a:path w="35922" h="23446" extrusionOk="0">
                    <a:moveTo>
                      <a:pt x="3448" y="1"/>
                    </a:moveTo>
                    <a:cubicBezTo>
                      <a:pt x="1555" y="1"/>
                      <a:pt x="0" y="1538"/>
                      <a:pt x="0" y="3432"/>
                    </a:cubicBezTo>
                    <a:lnTo>
                      <a:pt x="0" y="15552"/>
                    </a:lnTo>
                    <a:cubicBezTo>
                      <a:pt x="0" y="17446"/>
                      <a:pt x="1555" y="18983"/>
                      <a:pt x="3448" y="18983"/>
                    </a:cubicBezTo>
                    <a:lnTo>
                      <a:pt x="24950" y="18983"/>
                    </a:lnTo>
                    <a:lnTo>
                      <a:pt x="29074" y="23446"/>
                    </a:lnTo>
                    <a:lnTo>
                      <a:pt x="29074" y="18983"/>
                    </a:lnTo>
                    <a:lnTo>
                      <a:pt x="32473" y="18983"/>
                    </a:lnTo>
                    <a:cubicBezTo>
                      <a:pt x="34382" y="18983"/>
                      <a:pt x="35921" y="17446"/>
                      <a:pt x="35921" y="15552"/>
                    </a:cubicBezTo>
                    <a:lnTo>
                      <a:pt x="35921" y="3432"/>
                    </a:lnTo>
                    <a:cubicBezTo>
                      <a:pt x="35921" y="1538"/>
                      <a:pt x="34382" y="1"/>
                      <a:pt x="32473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1EEEB"/>
                  </a:gs>
                  <a:gs pos="100000">
                    <a:srgbClr val="3AE4DF"/>
                  </a:gs>
                </a:gsLst>
                <a:lin ang="8099331" scaled="0"/>
              </a:gradFill>
              <a:ln>
                <a:noFill/>
              </a:ln>
              <a:effectLst>
                <a:outerShdw blurRad="57150" dist="19050" dir="5400000" algn="bl" rotWithShape="0">
                  <a:srgbClr val="5352EE">
                    <a:alpha val="18000"/>
                  </a:srgbClr>
                </a:outerShdw>
                <a:reflection stA="6000" endPos="26000" dist="762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262" name="Google Shape;1262;p69"/>
              <p:cNvSpPr/>
              <p:nvPr/>
            </p:nvSpPr>
            <p:spPr>
              <a:xfrm>
                <a:off x="4917676" y="3006198"/>
                <a:ext cx="287065" cy="60824"/>
              </a:xfrm>
              <a:custGeom>
                <a:avLst/>
                <a:gdLst/>
                <a:ahLst/>
                <a:cxnLst/>
                <a:rect l="l" t="t" r="r" b="b"/>
                <a:pathLst>
                  <a:path w="23617" h="5004" extrusionOk="0">
                    <a:moveTo>
                      <a:pt x="2503" y="0"/>
                    </a:moveTo>
                    <a:cubicBezTo>
                      <a:pt x="1117" y="0"/>
                      <a:pt x="1" y="1116"/>
                      <a:pt x="1" y="2502"/>
                    </a:cubicBezTo>
                    <a:cubicBezTo>
                      <a:pt x="1" y="3888"/>
                      <a:pt x="1117" y="5004"/>
                      <a:pt x="2503" y="5004"/>
                    </a:cubicBezTo>
                    <a:cubicBezTo>
                      <a:pt x="3873" y="5004"/>
                      <a:pt x="4988" y="3888"/>
                      <a:pt x="4988" y="2502"/>
                    </a:cubicBezTo>
                    <a:cubicBezTo>
                      <a:pt x="4988" y="1116"/>
                      <a:pt x="3873" y="0"/>
                      <a:pt x="2503" y="0"/>
                    </a:cubicBezTo>
                    <a:close/>
                    <a:moveTo>
                      <a:pt x="11817" y="0"/>
                    </a:moveTo>
                    <a:cubicBezTo>
                      <a:pt x="10431" y="0"/>
                      <a:pt x="9316" y="1116"/>
                      <a:pt x="9316" y="2502"/>
                    </a:cubicBezTo>
                    <a:cubicBezTo>
                      <a:pt x="9316" y="3888"/>
                      <a:pt x="10431" y="5004"/>
                      <a:pt x="11817" y="5004"/>
                    </a:cubicBezTo>
                    <a:cubicBezTo>
                      <a:pt x="13186" y="5004"/>
                      <a:pt x="14301" y="3888"/>
                      <a:pt x="14301" y="2502"/>
                    </a:cubicBezTo>
                    <a:cubicBezTo>
                      <a:pt x="14301" y="1116"/>
                      <a:pt x="13186" y="0"/>
                      <a:pt x="11817" y="0"/>
                    </a:cubicBezTo>
                    <a:close/>
                    <a:moveTo>
                      <a:pt x="21131" y="0"/>
                    </a:moveTo>
                    <a:cubicBezTo>
                      <a:pt x="19744" y="0"/>
                      <a:pt x="18629" y="1116"/>
                      <a:pt x="18629" y="2502"/>
                    </a:cubicBezTo>
                    <a:cubicBezTo>
                      <a:pt x="18629" y="3888"/>
                      <a:pt x="19744" y="5004"/>
                      <a:pt x="21131" y="5004"/>
                    </a:cubicBezTo>
                    <a:cubicBezTo>
                      <a:pt x="22500" y="5004"/>
                      <a:pt x="23616" y="3888"/>
                      <a:pt x="23616" y="2502"/>
                    </a:cubicBezTo>
                    <a:cubicBezTo>
                      <a:pt x="23616" y="1116"/>
                      <a:pt x="22500" y="0"/>
                      <a:pt x="2113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57150" dist="19050" dir="5400000" algn="bl" rotWithShape="0">
                  <a:srgbClr val="5352EE">
                    <a:alpha val="18000"/>
                  </a:srgbClr>
                </a:outerShdw>
                <a:reflection stA="6000" endPos="26000" dist="762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1263" name="Google Shape;1263;p69"/>
            <p:cNvGrpSpPr/>
            <p:nvPr/>
          </p:nvGrpSpPr>
          <p:grpSpPr>
            <a:xfrm>
              <a:off x="6571165" y="3364761"/>
              <a:ext cx="767400" cy="767700"/>
              <a:chOff x="3375684" y="2512136"/>
              <a:chExt cx="767400" cy="767700"/>
            </a:xfrm>
          </p:grpSpPr>
          <p:sp>
            <p:nvSpPr>
              <p:cNvPr id="1264" name="Google Shape;1264;p69"/>
              <p:cNvSpPr/>
              <p:nvPr/>
            </p:nvSpPr>
            <p:spPr>
              <a:xfrm>
                <a:off x="3375684" y="2512136"/>
                <a:ext cx="767400" cy="767700"/>
              </a:xfrm>
              <a:prstGeom prst="ellipse">
                <a:avLst/>
              </a:prstGeom>
              <a:gradFill>
                <a:gsLst>
                  <a:gs pos="0">
                    <a:schemeClr val="lt1"/>
                  </a:gs>
                  <a:gs pos="100000">
                    <a:srgbClr val="66BEE9">
                      <a:alpha val="34509"/>
                    </a:srgbClr>
                  </a:gs>
                </a:gsLst>
                <a:lin ang="5400012" scaled="0"/>
              </a:gradFill>
              <a:ln>
                <a:noFill/>
              </a:ln>
              <a:effectLst>
                <a:outerShdw blurRad="157163" dist="85725" dir="5400000" algn="bl" rotWithShape="0">
                  <a:schemeClr val="dk1">
                    <a:alpha val="38000"/>
                  </a:schemeClr>
                </a:outerShdw>
                <a:reflection stA="6000" endPos="26000" dist="762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grpSp>
            <p:nvGrpSpPr>
              <p:cNvPr id="1265" name="Google Shape;1265;p69"/>
              <p:cNvGrpSpPr/>
              <p:nvPr/>
            </p:nvGrpSpPr>
            <p:grpSpPr>
              <a:xfrm>
                <a:off x="3531930" y="2668504"/>
                <a:ext cx="454894" cy="454955"/>
                <a:chOff x="7325238" y="1448084"/>
                <a:chExt cx="269999" cy="269987"/>
              </a:xfrm>
            </p:grpSpPr>
            <p:sp>
              <p:nvSpPr>
                <p:cNvPr id="1266" name="Google Shape;1266;p69"/>
                <p:cNvSpPr/>
                <p:nvPr/>
              </p:nvSpPr>
              <p:spPr>
                <a:xfrm>
                  <a:off x="7325238" y="1448084"/>
                  <a:ext cx="269999" cy="2699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13" h="22212" extrusionOk="0">
                      <a:moveTo>
                        <a:pt x="11106" y="0"/>
                      </a:moveTo>
                      <a:cubicBezTo>
                        <a:pt x="4987" y="0"/>
                        <a:pt x="1" y="4986"/>
                        <a:pt x="1" y="11105"/>
                      </a:cubicBezTo>
                      <a:cubicBezTo>
                        <a:pt x="1" y="17242"/>
                        <a:pt x="4987" y="22212"/>
                        <a:pt x="11106" y="22212"/>
                      </a:cubicBezTo>
                      <a:cubicBezTo>
                        <a:pt x="17225" y="22212"/>
                        <a:pt x="22212" y="17242"/>
                        <a:pt x="22212" y="11105"/>
                      </a:cubicBezTo>
                      <a:cubicBezTo>
                        <a:pt x="22212" y="4986"/>
                        <a:pt x="17225" y="0"/>
                        <a:pt x="1110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5352EE">
                      <a:alpha val="18000"/>
                    </a:srgbClr>
                  </a:outerShdw>
                  <a:reflection stA="6000" endPos="26000" dist="76200" dir="5400000" fadeDir="5400012" sy="-100000" algn="bl" rotWithShape="0"/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267" name="Google Shape;1267;p69"/>
                <p:cNvSpPr/>
                <p:nvPr/>
              </p:nvSpPr>
              <p:spPr>
                <a:xfrm>
                  <a:off x="7412764" y="1486894"/>
                  <a:ext cx="97191" cy="961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96" h="7914" extrusionOk="0">
                      <a:moveTo>
                        <a:pt x="4011" y="1"/>
                      </a:moveTo>
                      <a:cubicBezTo>
                        <a:pt x="1859" y="1"/>
                        <a:pt x="84" y="1730"/>
                        <a:pt x="51" y="3889"/>
                      </a:cubicBezTo>
                      <a:cubicBezTo>
                        <a:pt x="1" y="6070"/>
                        <a:pt x="1741" y="7879"/>
                        <a:pt x="3922" y="7912"/>
                      </a:cubicBezTo>
                      <a:cubicBezTo>
                        <a:pt x="3954" y="7913"/>
                        <a:pt x="3986" y="7913"/>
                        <a:pt x="4017" y="7913"/>
                      </a:cubicBezTo>
                      <a:cubicBezTo>
                        <a:pt x="6171" y="7913"/>
                        <a:pt x="7912" y="6191"/>
                        <a:pt x="7962" y="4042"/>
                      </a:cubicBezTo>
                      <a:cubicBezTo>
                        <a:pt x="7995" y="1861"/>
                        <a:pt x="6255" y="53"/>
                        <a:pt x="4074" y="1"/>
                      </a:cubicBezTo>
                      <a:cubicBezTo>
                        <a:pt x="4053" y="1"/>
                        <a:pt x="4032" y="1"/>
                        <a:pt x="401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5352EE">
                      <a:alpha val="18000"/>
                    </a:srgbClr>
                  </a:outerShdw>
                  <a:reflection stA="6000" endPos="26000" dist="76200" dir="5400000" fadeDir="5400012" sy="-100000" algn="bl" rotWithShape="0"/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268" name="Google Shape;1268;p69"/>
                <p:cNvSpPr/>
                <p:nvPr/>
              </p:nvSpPr>
              <p:spPr>
                <a:xfrm>
                  <a:off x="7366528" y="1603992"/>
                  <a:ext cx="184732" cy="1056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98" h="8694" extrusionOk="0">
                      <a:moveTo>
                        <a:pt x="7551" y="1"/>
                      </a:moveTo>
                      <a:cubicBezTo>
                        <a:pt x="4102" y="1"/>
                        <a:pt x="1150" y="2179"/>
                        <a:pt x="1" y="5243"/>
                      </a:cubicBezTo>
                      <a:cubicBezTo>
                        <a:pt x="1860" y="7305"/>
                        <a:pt x="4531" y="8641"/>
                        <a:pt x="7540" y="8691"/>
                      </a:cubicBezTo>
                      <a:cubicBezTo>
                        <a:pt x="7618" y="8693"/>
                        <a:pt x="7697" y="8694"/>
                        <a:pt x="7775" y="8694"/>
                      </a:cubicBezTo>
                      <a:cubicBezTo>
                        <a:pt x="10690" y="8694"/>
                        <a:pt x="13321" y="7473"/>
                        <a:pt x="15198" y="5531"/>
                      </a:cubicBezTo>
                      <a:cubicBezTo>
                        <a:pt x="14150" y="2369"/>
                        <a:pt x="11208" y="54"/>
                        <a:pt x="7709" y="3"/>
                      </a:cubicBezTo>
                      <a:cubicBezTo>
                        <a:pt x="7656" y="2"/>
                        <a:pt x="7603" y="1"/>
                        <a:pt x="755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5352EE">
                      <a:alpha val="18000"/>
                    </a:srgbClr>
                  </a:outerShdw>
                  <a:reflection stA="6000" endPos="26000" dist="76200" dir="5400000" fadeDir="5400012" sy="-100000" algn="bl" rotWithShape="0"/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</p:grpSp>
        <p:grpSp>
          <p:nvGrpSpPr>
            <p:cNvPr id="1269" name="Google Shape;1269;p69"/>
            <p:cNvGrpSpPr/>
            <p:nvPr/>
          </p:nvGrpSpPr>
          <p:grpSpPr>
            <a:xfrm>
              <a:off x="5236755" y="1884550"/>
              <a:ext cx="707500" cy="707475"/>
              <a:chOff x="5146250" y="3137125"/>
              <a:chExt cx="707500" cy="707475"/>
            </a:xfrm>
          </p:grpSpPr>
          <p:sp>
            <p:nvSpPr>
              <p:cNvPr id="1270" name="Google Shape;1270;p69"/>
              <p:cNvSpPr/>
              <p:nvPr/>
            </p:nvSpPr>
            <p:spPr>
              <a:xfrm>
                <a:off x="5146250" y="3137125"/>
                <a:ext cx="707500" cy="707475"/>
              </a:xfrm>
              <a:custGeom>
                <a:avLst/>
                <a:gdLst/>
                <a:ahLst/>
                <a:cxnLst/>
                <a:rect l="l" t="t" r="r" b="b"/>
                <a:pathLst>
                  <a:path w="28300" h="28299" extrusionOk="0">
                    <a:moveTo>
                      <a:pt x="25260" y="28298"/>
                    </a:moveTo>
                    <a:lnTo>
                      <a:pt x="3040" y="28298"/>
                    </a:lnTo>
                    <a:cubicBezTo>
                      <a:pt x="1369" y="28298"/>
                      <a:pt x="1" y="26931"/>
                      <a:pt x="1" y="25259"/>
                    </a:cubicBezTo>
                    <a:lnTo>
                      <a:pt x="1" y="3040"/>
                    </a:lnTo>
                    <a:cubicBezTo>
                      <a:pt x="1" y="1368"/>
                      <a:pt x="1369" y="0"/>
                      <a:pt x="3040" y="0"/>
                    </a:cubicBezTo>
                    <a:lnTo>
                      <a:pt x="25260" y="0"/>
                    </a:lnTo>
                    <a:cubicBezTo>
                      <a:pt x="26931" y="0"/>
                      <a:pt x="28299" y="1368"/>
                      <a:pt x="28299" y="3040"/>
                    </a:cubicBezTo>
                    <a:lnTo>
                      <a:pt x="28299" y="25259"/>
                    </a:lnTo>
                    <a:cubicBezTo>
                      <a:pt x="28299" y="26931"/>
                      <a:pt x="26931" y="28298"/>
                      <a:pt x="25260" y="2829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38100" dir="5400000" algn="bl" rotWithShape="0">
                  <a:schemeClr val="dk1">
                    <a:alpha val="2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271" name="Google Shape;1271;p69"/>
              <p:cNvSpPr/>
              <p:nvPr/>
            </p:nvSpPr>
            <p:spPr>
              <a:xfrm>
                <a:off x="5241250" y="3704000"/>
                <a:ext cx="297150" cy="47900"/>
              </a:xfrm>
              <a:custGeom>
                <a:avLst/>
                <a:gdLst/>
                <a:ahLst/>
                <a:cxnLst/>
                <a:rect l="l" t="t" r="r" b="b"/>
                <a:pathLst>
                  <a:path w="11886" h="1916" extrusionOk="0">
                    <a:moveTo>
                      <a:pt x="10943" y="1915"/>
                    </a:moveTo>
                    <a:lnTo>
                      <a:pt x="943" y="1915"/>
                    </a:lnTo>
                    <a:cubicBezTo>
                      <a:pt x="426" y="1915"/>
                      <a:pt x="0" y="1490"/>
                      <a:pt x="0" y="942"/>
                    </a:cubicBezTo>
                    <a:lnTo>
                      <a:pt x="0" y="942"/>
                    </a:lnTo>
                    <a:cubicBezTo>
                      <a:pt x="0" y="426"/>
                      <a:pt x="426" y="0"/>
                      <a:pt x="943" y="0"/>
                    </a:cubicBezTo>
                    <a:lnTo>
                      <a:pt x="10943" y="0"/>
                    </a:lnTo>
                    <a:cubicBezTo>
                      <a:pt x="11459" y="0"/>
                      <a:pt x="11885" y="426"/>
                      <a:pt x="11885" y="942"/>
                    </a:cubicBezTo>
                    <a:lnTo>
                      <a:pt x="11885" y="942"/>
                    </a:lnTo>
                    <a:cubicBezTo>
                      <a:pt x="11885" y="1490"/>
                      <a:pt x="11459" y="1915"/>
                      <a:pt x="10943" y="1915"/>
                    </a:cubicBezTo>
                    <a:close/>
                  </a:path>
                </a:pathLst>
              </a:custGeom>
              <a:solidFill>
                <a:srgbClr val="DEDBF9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6000"/>
                  </a:schemeClr>
                </a:outerShdw>
                <a:reflection stA="5000" endPos="28000" dist="762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272" name="Google Shape;1272;p69"/>
              <p:cNvSpPr/>
              <p:nvPr/>
            </p:nvSpPr>
            <p:spPr>
              <a:xfrm>
                <a:off x="5241250" y="3704000"/>
                <a:ext cx="297150" cy="47900"/>
              </a:xfrm>
              <a:custGeom>
                <a:avLst/>
                <a:gdLst/>
                <a:ahLst/>
                <a:cxnLst/>
                <a:rect l="l" t="t" r="r" b="b"/>
                <a:pathLst>
                  <a:path w="11886" h="1916" fill="none" extrusionOk="0">
                    <a:moveTo>
                      <a:pt x="10943" y="1915"/>
                    </a:moveTo>
                    <a:lnTo>
                      <a:pt x="943" y="1915"/>
                    </a:lnTo>
                    <a:cubicBezTo>
                      <a:pt x="426" y="1915"/>
                      <a:pt x="0" y="1490"/>
                      <a:pt x="0" y="942"/>
                    </a:cubicBezTo>
                    <a:lnTo>
                      <a:pt x="0" y="942"/>
                    </a:lnTo>
                    <a:cubicBezTo>
                      <a:pt x="0" y="426"/>
                      <a:pt x="426" y="0"/>
                      <a:pt x="943" y="0"/>
                    </a:cubicBezTo>
                    <a:lnTo>
                      <a:pt x="10943" y="0"/>
                    </a:lnTo>
                    <a:cubicBezTo>
                      <a:pt x="11459" y="0"/>
                      <a:pt x="11885" y="426"/>
                      <a:pt x="11885" y="942"/>
                    </a:cubicBezTo>
                    <a:lnTo>
                      <a:pt x="11885" y="942"/>
                    </a:lnTo>
                    <a:cubicBezTo>
                      <a:pt x="11885" y="1490"/>
                      <a:pt x="11459" y="1915"/>
                      <a:pt x="10943" y="1915"/>
                    </a:cubicBezTo>
                    <a:close/>
                  </a:path>
                </a:pathLst>
              </a:custGeom>
              <a:noFill/>
              <a:ln w="9875" cap="flat" cmpd="sng">
                <a:solidFill>
                  <a:srgbClr val="E0DDFB"/>
                </a:solidFill>
                <a:prstDash val="solid"/>
                <a:miter lim="30395"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dk1">
                    <a:alpha val="16000"/>
                  </a:schemeClr>
                </a:outerShdw>
                <a:reflection stA="5000" endPos="28000" dist="762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273" name="Google Shape;1273;p69"/>
              <p:cNvSpPr/>
              <p:nvPr/>
            </p:nvSpPr>
            <p:spPr>
              <a:xfrm>
                <a:off x="5582425" y="3704000"/>
                <a:ext cx="176325" cy="47900"/>
              </a:xfrm>
              <a:custGeom>
                <a:avLst/>
                <a:gdLst/>
                <a:ahLst/>
                <a:cxnLst/>
                <a:rect l="l" t="t" r="r" b="b"/>
                <a:pathLst>
                  <a:path w="7053" h="1916" extrusionOk="0">
                    <a:moveTo>
                      <a:pt x="6111" y="1915"/>
                    </a:moveTo>
                    <a:lnTo>
                      <a:pt x="943" y="1915"/>
                    </a:lnTo>
                    <a:cubicBezTo>
                      <a:pt x="396" y="1915"/>
                      <a:pt x="1" y="1490"/>
                      <a:pt x="1" y="942"/>
                    </a:cubicBezTo>
                    <a:lnTo>
                      <a:pt x="1" y="942"/>
                    </a:lnTo>
                    <a:cubicBezTo>
                      <a:pt x="1" y="426"/>
                      <a:pt x="396" y="0"/>
                      <a:pt x="943" y="0"/>
                    </a:cubicBezTo>
                    <a:lnTo>
                      <a:pt x="6111" y="0"/>
                    </a:lnTo>
                    <a:cubicBezTo>
                      <a:pt x="6627" y="0"/>
                      <a:pt x="7053" y="426"/>
                      <a:pt x="7053" y="942"/>
                    </a:cubicBezTo>
                    <a:lnTo>
                      <a:pt x="7053" y="942"/>
                    </a:lnTo>
                    <a:cubicBezTo>
                      <a:pt x="7053" y="1490"/>
                      <a:pt x="6627" y="1915"/>
                      <a:pt x="6111" y="1915"/>
                    </a:cubicBezTo>
                    <a:close/>
                  </a:path>
                </a:pathLst>
              </a:custGeom>
              <a:solidFill>
                <a:srgbClr val="DEDBF9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6000"/>
                  </a:schemeClr>
                </a:outerShdw>
                <a:reflection stA="5000" endPos="28000" dist="762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274" name="Google Shape;1274;p69"/>
              <p:cNvSpPr/>
              <p:nvPr/>
            </p:nvSpPr>
            <p:spPr>
              <a:xfrm>
                <a:off x="5582425" y="3704000"/>
                <a:ext cx="176325" cy="47900"/>
              </a:xfrm>
              <a:custGeom>
                <a:avLst/>
                <a:gdLst/>
                <a:ahLst/>
                <a:cxnLst/>
                <a:rect l="l" t="t" r="r" b="b"/>
                <a:pathLst>
                  <a:path w="7053" h="1916" fill="none" extrusionOk="0">
                    <a:moveTo>
                      <a:pt x="6111" y="1915"/>
                    </a:moveTo>
                    <a:lnTo>
                      <a:pt x="943" y="1915"/>
                    </a:lnTo>
                    <a:cubicBezTo>
                      <a:pt x="396" y="1915"/>
                      <a:pt x="1" y="1490"/>
                      <a:pt x="1" y="942"/>
                    </a:cubicBezTo>
                    <a:lnTo>
                      <a:pt x="1" y="942"/>
                    </a:lnTo>
                    <a:cubicBezTo>
                      <a:pt x="1" y="426"/>
                      <a:pt x="396" y="0"/>
                      <a:pt x="943" y="0"/>
                    </a:cubicBezTo>
                    <a:lnTo>
                      <a:pt x="6111" y="0"/>
                    </a:lnTo>
                    <a:cubicBezTo>
                      <a:pt x="6627" y="0"/>
                      <a:pt x="7053" y="426"/>
                      <a:pt x="7053" y="942"/>
                    </a:cubicBezTo>
                    <a:lnTo>
                      <a:pt x="7053" y="942"/>
                    </a:lnTo>
                    <a:cubicBezTo>
                      <a:pt x="7053" y="1490"/>
                      <a:pt x="6627" y="1915"/>
                      <a:pt x="6111" y="1915"/>
                    </a:cubicBezTo>
                    <a:close/>
                  </a:path>
                </a:pathLst>
              </a:custGeom>
              <a:noFill/>
              <a:ln w="9875" cap="flat" cmpd="sng">
                <a:solidFill>
                  <a:srgbClr val="E0DDFB"/>
                </a:solidFill>
                <a:prstDash val="solid"/>
                <a:miter lim="30395"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dk1">
                    <a:alpha val="16000"/>
                  </a:schemeClr>
                </a:outerShdw>
                <a:reflection stA="5000" endPos="28000" dist="762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275" name="Google Shape;1275;p69"/>
              <p:cNvSpPr/>
              <p:nvPr/>
            </p:nvSpPr>
            <p:spPr>
              <a:xfrm>
                <a:off x="5241250" y="3232850"/>
                <a:ext cx="517500" cy="285750"/>
              </a:xfrm>
              <a:custGeom>
                <a:avLst/>
                <a:gdLst/>
                <a:ahLst/>
                <a:cxnLst/>
                <a:rect l="l" t="t" r="r" b="b"/>
                <a:pathLst>
                  <a:path w="20700" h="11430" extrusionOk="0">
                    <a:moveTo>
                      <a:pt x="19180" y="11430"/>
                    </a:moveTo>
                    <a:lnTo>
                      <a:pt x="1520" y="11430"/>
                    </a:lnTo>
                    <a:cubicBezTo>
                      <a:pt x="669" y="11430"/>
                      <a:pt x="0" y="10761"/>
                      <a:pt x="0" y="9910"/>
                    </a:cubicBezTo>
                    <a:lnTo>
                      <a:pt x="0" y="1521"/>
                    </a:lnTo>
                    <a:cubicBezTo>
                      <a:pt x="0" y="670"/>
                      <a:pt x="669" y="1"/>
                      <a:pt x="1520" y="1"/>
                    </a:cubicBezTo>
                    <a:lnTo>
                      <a:pt x="19180" y="1"/>
                    </a:lnTo>
                    <a:cubicBezTo>
                      <a:pt x="20031" y="1"/>
                      <a:pt x="20700" y="670"/>
                      <a:pt x="20700" y="1521"/>
                    </a:cubicBezTo>
                    <a:lnTo>
                      <a:pt x="20700" y="9910"/>
                    </a:lnTo>
                    <a:cubicBezTo>
                      <a:pt x="20700" y="10761"/>
                      <a:pt x="20031" y="11430"/>
                      <a:pt x="19180" y="1143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6000"/>
                  </a:schemeClr>
                </a:outerShdw>
                <a:reflection stA="5000" endPos="28000" dist="762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276" name="Google Shape;1276;p69"/>
              <p:cNvSpPr/>
              <p:nvPr/>
            </p:nvSpPr>
            <p:spPr>
              <a:xfrm>
                <a:off x="5241250" y="3232850"/>
                <a:ext cx="517500" cy="285750"/>
              </a:xfrm>
              <a:custGeom>
                <a:avLst/>
                <a:gdLst/>
                <a:ahLst/>
                <a:cxnLst/>
                <a:rect l="l" t="t" r="r" b="b"/>
                <a:pathLst>
                  <a:path w="20700" h="11430" fill="none" extrusionOk="0">
                    <a:moveTo>
                      <a:pt x="19180" y="11430"/>
                    </a:moveTo>
                    <a:lnTo>
                      <a:pt x="1520" y="11430"/>
                    </a:lnTo>
                    <a:cubicBezTo>
                      <a:pt x="669" y="11430"/>
                      <a:pt x="0" y="10761"/>
                      <a:pt x="0" y="9910"/>
                    </a:cubicBezTo>
                    <a:lnTo>
                      <a:pt x="0" y="1521"/>
                    </a:lnTo>
                    <a:cubicBezTo>
                      <a:pt x="0" y="670"/>
                      <a:pt x="669" y="1"/>
                      <a:pt x="1520" y="1"/>
                    </a:cubicBezTo>
                    <a:lnTo>
                      <a:pt x="19180" y="1"/>
                    </a:lnTo>
                    <a:cubicBezTo>
                      <a:pt x="20031" y="1"/>
                      <a:pt x="20700" y="670"/>
                      <a:pt x="20700" y="1521"/>
                    </a:cubicBezTo>
                    <a:lnTo>
                      <a:pt x="20700" y="9910"/>
                    </a:lnTo>
                    <a:cubicBezTo>
                      <a:pt x="20700" y="10761"/>
                      <a:pt x="20031" y="11430"/>
                      <a:pt x="19180" y="11430"/>
                    </a:cubicBezTo>
                    <a:close/>
                  </a:path>
                </a:pathLst>
              </a:custGeom>
              <a:noFill/>
              <a:ln w="9875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dk1">
                    <a:alpha val="16000"/>
                  </a:schemeClr>
                </a:outerShdw>
                <a:reflection stA="5000" endPos="28000" dist="762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277" name="Google Shape;1277;p69"/>
              <p:cNvSpPr/>
              <p:nvPr/>
            </p:nvSpPr>
            <p:spPr>
              <a:xfrm>
                <a:off x="5458575" y="3324050"/>
                <a:ext cx="86650" cy="101850"/>
              </a:xfrm>
              <a:custGeom>
                <a:avLst/>
                <a:gdLst/>
                <a:ahLst/>
                <a:cxnLst/>
                <a:rect l="l" t="t" r="r" b="b"/>
                <a:pathLst>
                  <a:path w="3466" h="4074" extrusionOk="0">
                    <a:moveTo>
                      <a:pt x="3222" y="1703"/>
                    </a:moveTo>
                    <a:lnTo>
                      <a:pt x="578" y="152"/>
                    </a:lnTo>
                    <a:cubicBezTo>
                      <a:pt x="304" y="0"/>
                      <a:pt x="0" y="183"/>
                      <a:pt x="0" y="487"/>
                    </a:cubicBezTo>
                    <a:lnTo>
                      <a:pt x="0" y="3557"/>
                    </a:lnTo>
                    <a:cubicBezTo>
                      <a:pt x="0" y="3861"/>
                      <a:pt x="304" y="4073"/>
                      <a:pt x="578" y="3921"/>
                    </a:cubicBezTo>
                    <a:lnTo>
                      <a:pt x="3222" y="2341"/>
                    </a:lnTo>
                    <a:cubicBezTo>
                      <a:pt x="3466" y="2250"/>
                      <a:pt x="3466" y="1855"/>
                      <a:pt x="3222" y="170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6000"/>
                  </a:schemeClr>
                </a:outerShdw>
                <a:reflection stA="5000" endPos="28000" dist="762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278" name="Google Shape;1278;p69"/>
              <p:cNvSpPr/>
              <p:nvPr/>
            </p:nvSpPr>
            <p:spPr>
              <a:xfrm>
                <a:off x="5257200" y="3608250"/>
                <a:ext cx="4848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9394" h="1" fill="none" extrusionOk="0">
                    <a:moveTo>
                      <a:pt x="1" y="0"/>
                    </a:moveTo>
                    <a:lnTo>
                      <a:pt x="19393" y="0"/>
                    </a:lnTo>
                  </a:path>
                </a:pathLst>
              </a:custGeom>
              <a:noFill/>
              <a:ln w="19000" cap="rnd" cmpd="sng">
                <a:solidFill>
                  <a:srgbClr val="DEDBF9"/>
                </a:solidFill>
                <a:prstDash val="solid"/>
                <a:miter lim="30395"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dk1">
                    <a:alpha val="16000"/>
                  </a:schemeClr>
                </a:outerShdw>
                <a:reflection stA="5000" endPos="28000" dist="762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279" name="Google Shape;1279;p69"/>
              <p:cNvSpPr/>
              <p:nvPr/>
            </p:nvSpPr>
            <p:spPr>
              <a:xfrm>
                <a:off x="5257200" y="3608250"/>
                <a:ext cx="1527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6111" h="1" fill="none" extrusionOk="0">
                    <a:moveTo>
                      <a:pt x="1" y="0"/>
                    </a:moveTo>
                    <a:lnTo>
                      <a:pt x="6110" y="0"/>
                    </a:lnTo>
                  </a:path>
                </a:pathLst>
              </a:custGeom>
              <a:noFill/>
              <a:ln w="19000" cap="rnd" cmpd="sng">
                <a:solidFill>
                  <a:srgbClr val="D074B5"/>
                </a:solidFill>
                <a:prstDash val="solid"/>
                <a:miter lim="30395"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dk1">
                    <a:alpha val="16000"/>
                  </a:schemeClr>
                </a:outerShdw>
                <a:reflection stA="5000" endPos="28000" dist="762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280" name="Google Shape;1280;p69"/>
              <p:cNvSpPr/>
              <p:nvPr/>
            </p:nvSpPr>
            <p:spPr>
              <a:xfrm>
                <a:off x="5365100" y="3576325"/>
                <a:ext cx="63100" cy="63100"/>
              </a:xfrm>
              <a:custGeom>
                <a:avLst/>
                <a:gdLst/>
                <a:ahLst/>
                <a:cxnLst/>
                <a:rect l="l" t="t" r="r" b="b"/>
                <a:pathLst>
                  <a:path w="2524" h="2524" extrusionOk="0">
                    <a:moveTo>
                      <a:pt x="2524" y="1277"/>
                    </a:moveTo>
                    <a:cubicBezTo>
                      <a:pt x="2524" y="1976"/>
                      <a:pt x="1977" y="2524"/>
                      <a:pt x="1277" y="2524"/>
                    </a:cubicBezTo>
                    <a:cubicBezTo>
                      <a:pt x="578" y="2524"/>
                      <a:pt x="1" y="1976"/>
                      <a:pt x="1" y="1277"/>
                    </a:cubicBezTo>
                    <a:cubicBezTo>
                      <a:pt x="1" y="578"/>
                      <a:pt x="578" y="1"/>
                      <a:pt x="1277" y="1"/>
                    </a:cubicBezTo>
                    <a:cubicBezTo>
                      <a:pt x="1977" y="1"/>
                      <a:pt x="2524" y="578"/>
                      <a:pt x="2524" y="1277"/>
                    </a:cubicBezTo>
                    <a:close/>
                  </a:path>
                </a:pathLst>
              </a:custGeom>
              <a:solidFill>
                <a:srgbClr val="DD81C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6000"/>
                  </a:schemeClr>
                </a:outerShdw>
                <a:reflection stA="5000" endPos="28000" dist="762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1281" name="Google Shape;1281;p69"/>
            <p:cNvGrpSpPr/>
            <p:nvPr/>
          </p:nvGrpSpPr>
          <p:grpSpPr>
            <a:xfrm>
              <a:off x="5495867" y="2789445"/>
              <a:ext cx="622391" cy="623829"/>
              <a:chOff x="5096713" y="3964200"/>
              <a:chExt cx="324500" cy="325250"/>
            </a:xfrm>
          </p:grpSpPr>
          <p:sp>
            <p:nvSpPr>
              <p:cNvPr id="1282" name="Google Shape;1282;p69"/>
              <p:cNvSpPr/>
              <p:nvPr/>
            </p:nvSpPr>
            <p:spPr>
              <a:xfrm>
                <a:off x="5096713" y="3964200"/>
                <a:ext cx="324500" cy="325250"/>
              </a:xfrm>
              <a:custGeom>
                <a:avLst/>
                <a:gdLst/>
                <a:ahLst/>
                <a:cxnLst/>
                <a:rect l="l" t="t" r="r" b="b"/>
                <a:pathLst>
                  <a:path w="12980" h="13010" extrusionOk="0">
                    <a:moveTo>
                      <a:pt x="6445" y="699"/>
                    </a:moveTo>
                    <a:cubicBezTo>
                      <a:pt x="9636" y="699"/>
                      <a:pt x="12250" y="3313"/>
                      <a:pt x="12250" y="6505"/>
                    </a:cubicBezTo>
                    <a:cubicBezTo>
                      <a:pt x="12250" y="9697"/>
                      <a:pt x="9667" y="12311"/>
                      <a:pt x="6445" y="12311"/>
                    </a:cubicBezTo>
                    <a:cubicBezTo>
                      <a:pt x="3253" y="12311"/>
                      <a:pt x="639" y="9727"/>
                      <a:pt x="639" y="6505"/>
                    </a:cubicBezTo>
                    <a:cubicBezTo>
                      <a:pt x="639" y="3313"/>
                      <a:pt x="3253" y="699"/>
                      <a:pt x="6445" y="699"/>
                    </a:cubicBezTo>
                    <a:close/>
                    <a:moveTo>
                      <a:pt x="6475" y="0"/>
                    </a:moveTo>
                    <a:cubicBezTo>
                      <a:pt x="2919" y="0"/>
                      <a:pt x="1" y="2949"/>
                      <a:pt x="1" y="6505"/>
                    </a:cubicBezTo>
                    <a:cubicBezTo>
                      <a:pt x="1" y="10092"/>
                      <a:pt x="2888" y="13010"/>
                      <a:pt x="6475" y="13010"/>
                    </a:cubicBezTo>
                    <a:cubicBezTo>
                      <a:pt x="10062" y="13010"/>
                      <a:pt x="12980" y="10092"/>
                      <a:pt x="12980" y="6505"/>
                    </a:cubicBezTo>
                    <a:cubicBezTo>
                      <a:pt x="12980" y="2949"/>
                      <a:pt x="10062" y="0"/>
                      <a:pt x="647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57150" dir="5400000" algn="bl" rotWithShape="0">
                  <a:schemeClr val="dk1">
                    <a:alpha val="16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283" name="Google Shape;1283;p69"/>
              <p:cNvSpPr/>
              <p:nvPr/>
            </p:nvSpPr>
            <p:spPr>
              <a:xfrm>
                <a:off x="5185638" y="3964200"/>
                <a:ext cx="144400" cy="325250"/>
              </a:xfrm>
              <a:custGeom>
                <a:avLst/>
                <a:gdLst/>
                <a:ahLst/>
                <a:cxnLst/>
                <a:rect l="l" t="t" r="r" b="b"/>
                <a:pathLst>
                  <a:path w="5776" h="13010" extrusionOk="0">
                    <a:moveTo>
                      <a:pt x="2888" y="699"/>
                    </a:moveTo>
                    <a:cubicBezTo>
                      <a:pt x="3952" y="699"/>
                      <a:pt x="5137" y="3101"/>
                      <a:pt x="5137" y="6505"/>
                    </a:cubicBezTo>
                    <a:cubicBezTo>
                      <a:pt x="5137" y="9940"/>
                      <a:pt x="3952" y="12311"/>
                      <a:pt x="2888" y="12311"/>
                    </a:cubicBezTo>
                    <a:cubicBezTo>
                      <a:pt x="1824" y="12311"/>
                      <a:pt x="638" y="9940"/>
                      <a:pt x="638" y="6505"/>
                    </a:cubicBezTo>
                    <a:cubicBezTo>
                      <a:pt x="638" y="3101"/>
                      <a:pt x="1824" y="699"/>
                      <a:pt x="2888" y="699"/>
                    </a:cubicBezTo>
                    <a:close/>
                    <a:moveTo>
                      <a:pt x="2888" y="0"/>
                    </a:moveTo>
                    <a:cubicBezTo>
                      <a:pt x="1307" y="0"/>
                      <a:pt x="0" y="2857"/>
                      <a:pt x="0" y="6505"/>
                    </a:cubicBezTo>
                    <a:cubicBezTo>
                      <a:pt x="0" y="10152"/>
                      <a:pt x="1307" y="13010"/>
                      <a:pt x="2888" y="13010"/>
                    </a:cubicBezTo>
                    <a:cubicBezTo>
                      <a:pt x="4499" y="13010"/>
                      <a:pt x="5775" y="10152"/>
                      <a:pt x="5775" y="6505"/>
                    </a:cubicBezTo>
                    <a:cubicBezTo>
                      <a:pt x="5775" y="2857"/>
                      <a:pt x="4529" y="0"/>
                      <a:pt x="288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57150" dir="5400000" algn="bl" rotWithShape="0">
                  <a:schemeClr val="dk1">
                    <a:alpha val="16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284" name="Google Shape;1284;p69"/>
              <p:cNvSpPr/>
              <p:nvPr/>
            </p:nvSpPr>
            <p:spPr>
              <a:xfrm>
                <a:off x="5104313" y="4119225"/>
                <a:ext cx="307800" cy="15975"/>
              </a:xfrm>
              <a:custGeom>
                <a:avLst/>
                <a:gdLst/>
                <a:ahLst/>
                <a:cxnLst/>
                <a:rect l="l" t="t" r="r" b="b"/>
                <a:pathLst>
                  <a:path w="12312" h="639" extrusionOk="0">
                    <a:moveTo>
                      <a:pt x="1" y="0"/>
                    </a:moveTo>
                    <a:lnTo>
                      <a:pt x="1" y="638"/>
                    </a:lnTo>
                    <a:lnTo>
                      <a:pt x="12311" y="638"/>
                    </a:lnTo>
                    <a:lnTo>
                      <a:pt x="1231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57150" dir="5400000" algn="bl" rotWithShape="0">
                  <a:schemeClr val="dk1">
                    <a:alpha val="16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285" name="Google Shape;1285;p69"/>
              <p:cNvSpPr/>
              <p:nvPr/>
            </p:nvSpPr>
            <p:spPr>
              <a:xfrm>
                <a:off x="5136238" y="4023475"/>
                <a:ext cx="243200" cy="43325"/>
              </a:xfrm>
              <a:custGeom>
                <a:avLst/>
                <a:gdLst/>
                <a:ahLst/>
                <a:cxnLst/>
                <a:rect l="l" t="t" r="r" b="b"/>
                <a:pathLst>
                  <a:path w="9728" h="1733" extrusionOk="0">
                    <a:moveTo>
                      <a:pt x="456" y="0"/>
                    </a:moveTo>
                    <a:lnTo>
                      <a:pt x="0" y="456"/>
                    </a:lnTo>
                    <a:cubicBezTo>
                      <a:pt x="31" y="486"/>
                      <a:pt x="1307" y="1733"/>
                      <a:pt x="4864" y="1733"/>
                    </a:cubicBezTo>
                    <a:cubicBezTo>
                      <a:pt x="8420" y="1733"/>
                      <a:pt x="9697" y="486"/>
                      <a:pt x="9727" y="456"/>
                    </a:cubicBezTo>
                    <a:lnTo>
                      <a:pt x="9271" y="0"/>
                    </a:lnTo>
                    <a:cubicBezTo>
                      <a:pt x="9271" y="0"/>
                      <a:pt x="8147" y="1094"/>
                      <a:pt x="4864" y="1094"/>
                    </a:cubicBezTo>
                    <a:cubicBezTo>
                      <a:pt x="1581" y="1094"/>
                      <a:pt x="456" y="0"/>
                      <a:pt x="4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57150" dir="5400000" algn="bl" rotWithShape="0">
                  <a:schemeClr val="dk1">
                    <a:alpha val="16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286" name="Google Shape;1286;p69"/>
              <p:cNvSpPr/>
              <p:nvPr/>
            </p:nvSpPr>
            <p:spPr>
              <a:xfrm>
                <a:off x="5136238" y="4187600"/>
                <a:ext cx="243200" cy="44100"/>
              </a:xfrm>
              <a:custGeom>
                <a:avLst/>
                <a:gdLst/>
                <a:ahLst/>
                <a:cxnLst/>
                <a:rect l="l" t="t" r="r" b="b"/>
                <a:pathLst>
                  <a:path w="9728" h="1764" extrusionOk="0">
                    <a:moveTo>
                      <a:pt x="4864" y="1"/>
                    </a:moveTo>
                    <a:cubicBezTo>
                      <a:pt x="1277" y="1"/>
                      <a:pt x="31" y="1247"/>
                      <a:pt x="0" y="1308"/>
                    </a:cubicBezTo>
                    <a:lnTo>
                      <a:pt x="456" y="1764"/>
                    </a:lnTo>
                    <a:cubicBezTo>
                      <a:pt x="456" y="1764"/>
                      <a:pt x="1581" y="639"/>
                      <a:pt x="4864" y="639"/>
                    </a:cubicBezTo>
                    <a:cubicBezTo>
                      <a:pt x="8147" y="639"/>
                      <a:pt x="9271" y="1764"/>
                      <a:pt x="9271" y="1764"/>
                    </a:cubicBezTo>
                    <a:lnTo>
                      <a:pt x="9727" y="1308"/>
                    </a:lnTo>
                    <a:cubicBezTo>
                      <a:pt x="9697" y="1247"/>
                      <a:pt x="8450" y="1"/>
                      <a:pt x="486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57150" dir="5400000" algn="bl" rotWithShape="0">
                  <a:schemeClr val="dk1">
                    <a:alpha val="16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grpSp>
        <p:nvGrpSpPr>
          <p:cNvPr id="1287" name="Google Shape;1287;p69"/>
          <p:cNvGrpSpPr/>
          <p:nvPr/>
        </p:nvGrpSpPr>
        <p:grpSpPr>
          <a:xfrm rot="10800000" flipH="1">
            <a:off x="830290" y="497323"/>
            <a:ext cx="429322" cy="93999"/>
            <a:chOff x="5840230" y="744468"/>
            <a:chExt cx="431653" cy="94500"/>
          </a:xfrm>
        </p:grpSpPr>
        <p:sp>
          <p:nvSpPr>
            <p:cNvPr id="1288" name="Google Shape;1288;p69"/>
            <p:cNvSpPr/>
            <p:nvPr/>
          </p:nvSpPr>
          <p:spPr>
            <a:xfrm>
              <a:off x="5840230" y="744468"/>
              <a:ext cx="94500" cy="94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89" name="Google Shape;1289;p69"/>
            <p:cNvSpPr/>
            <p:nvPr/>
          </p:nvSpPr>
          <p:spPr>
            <a:xfrm>
              <a:off x="6008807" y="744468"/>
              <a:ext cx="94500" cy="9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90" name="Google Shape;1290;p69"/>
            <p:cNvSpPr/>
            <p:nvPr/>
          </p:nvSpPr>
          <p:spPr>
            <a:xfrm>
              <a:off x="6177384" y="744468"/>
              <a:ext cx="94500" cy="94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86" name="Google Shape;1317;p71"/>
          <p:cNvSpPr txBox="1"/>
          <p:nvPr/>
        </p:nvSpPr>
        <p:spPr>
          <a:xfrm>
            <a:off x="603972" y="2583458"/>
            <a:ext cx="3683826" cy="10575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None/>
              <a:defRPr sz="16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Quicksand"/>
              <a:buNone/>
              <a:defRPr sz="28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Quicksand"/>
              <a:buNone/>
              <a:defRPr sz="28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Quicksand"/>
              <a:buNone/>
              <a:defRPr sz="28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Quicksand"/>
              <a:buNone/>
              <a:defRPr sz="28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Quicksand"/>
              <a:buNone/>
              <a:defRPr sz="28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Quicksand"/>
              <a:buNone/>
              <a:defRPr sz="28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Quicksand"/>
              <a:buNone/>
              <a:defRPr sz="28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Quicksand"/>
              <a:buNone/>
              <a:defRPr sz="28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algn="just"/>
            <a:r>
              <a:rPr lang="en-IN" sz="1400" b="1" dirty="0">
                <a:solidFill>
                  <a:schemeClr val="tx1"/>
                </a:solidFill>
                <a:latin typeface="Arial" panose="020B0604020202020204" pitchFamily="34" charset="0"/>
              </a:rPr>
              <a:t>Name                            Roll no    Seat no</a:t>
            </a:r>
            <a:endParaRPr lang="en-IN" sz="1400" b="1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algn="just"/>
            <a:endParaRPr lang="en-IN" sz="5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algn="just"/>
            <a:r>
              <a:rPr lang="en-IN" sz="1400" dirty="0" err="1">
                <a:solidFill>
                  <a:schemeClr val="tx1"/>
                </a:solidFill>
                <a:latin typeface="Arial" panose="020B0604020202020204" pitchFamily="34" charset="0"/>
              </a:rPr>
              <a:t>Heni</a:t>
            </a:r>
            <a:r>
              <a:rPr lang="en-IN" sz="1400" dirty="0">
                <a:solidFill>
                  <a:schemeClr val="tx1"/>
                </a:solidFill>
                <a:latin typeface="Arial" panose="020B0604020202020204" pitchFamily="34" charset="0"/>
              </a:rPr>
              <a:t>       Patel                 3115    </a:t>
            </a:r>
            <a:r>
              <a:rPr lang="en-IN" sz="80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n-IN" sz="1400" dirty="0">
                <a:solidFill>
                  <a:schemeClr val="tx1"/>
                </a:solidFill>
                <a:latin typeface="Arial" panose="020B0604020202020204" pitchFamily="34" charset="0"/>
              </a:rPr>
              <a:t>    0430</a:t>
            </a:r>
            <a:endParaRPr lang="en-IN" sz="14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algn="just"/>
            <a:r>
              <a:rPr lang="en-IN" sz="1400" dirty="0">
                <a:solidFill>
                  <a:schemeClr val="tx1"/>
                </a:solidFill>
                <a:latin typeface="Arial" panose="020B0604020202020204" pitchFamily="34" charset="0"/>
              </a:rPr>
              <a:t>Pritesh   Makwana          3074  </a:t>
            </a:r>
            <a:r>
              <a:rPr lang="en-IN" sz="10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n-IN" sz="1400" dirty="0">
                <a:solidFill>
                  <a:schemeClr val="tx1"/>
                </a:solidFill>
                <a:latin typeface="Arial" panose="020B0604020202020204" pitchFamily="34" charset="0"/>
              </a:rPr>
              <a:t>  </a:t>
            </a:r>
            <a:r>
              <a:rPr lang="en-IN" sz="105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n-IN" sz="1400" dirty="0">
                <a:solidFill>
                  <a:schemeClr val="tx1"/>
                </a:solidFill>
                <a:latin typeface="Arial" panose="020B0604020202020204" pitchFamily="34" charset="0"/>
              </a:rPr>
              <a:t>    0860</a:t>
            </a:r>
            <a:endParaRPr lang="en-IN" sz="14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algn="just"/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Priyal     Mahesh</a:t>
            </a:r>
            <a:r>
              <a:rPr lang="en-IN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wari</a:t>
            </a:r>
            <a:r>
              <a:rPr lang="en-IN" sz="1400" dirty="0">
                <a:solidFill>
                  <a:schemeClr val="tx1"/>
                </a:solidFill>
                <a:latin typeface="Arial" panose="020B0604020202020204" pitchFamily="34" charset="0"/>
              </a:rPr>
              <a:t>      3138     </a:t>
            </a:r>
            <a:r>
              <a:rPr lang="en-IN" sz="90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n-IN" sz="1400" dirty="0">
                <a:solidFill>
                  <a:schemeClr val="tx1"/>
                </a:solidFill>
                <a:latin typeface="Arial" panose="020B0604020202020204" pitchFamily="34" charset="0"/>
              </a:rPr>
              <a:t>   1088</a:t>
            </a:r>
            <a:endParaRPr lang="en-IN" sz="14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"/>
                                        <p:tgtEl>
                                          <p:spTgt spid="12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800"/>
                                        <p:tgtEl>
                                          <p:spTgt spid="12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800"/>
                                        <p:tgtEl>
                                          <p:spTgt spid="12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4" dur="800" fill="hold"/>
                                        <p:tgtEl>
                                          <p:spTgt spid="12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6" dur="800" fill="hold"/>
                                        <p:tgtEl>
                                          <p:spTgt spid="12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1" name="Google Shape;2401;p97"/>
          <p:cNvSpPr txBox="1">
            <a:spLocks noGrp="1"/>
          </p:cNvSpPr>
          <p:nvPr>
            <p:ph type="title"/>
          </p:nvPr>
        </p:nvSpPr>
        <p:spPr>
          <a:xfrm>
            <a:off x="720000" y="69481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View, update Student</a:t>
            </a:r>
            <a:endParaRPr dirty="0"/>
          </a:p>
        </p:txBody>
      </p:sp>
      <p:sp>
        <p:nvSpPr>
          <p:cNvPr id="2409" name="Google Shape;2409;p97"/>
          <p:cNvSpPr/>
          <p:nvPr/>
        </p:nvSpPr>
        <p:spPr>
          <a:xfrm>
            <a:off x="8325700" y="1261133"/>
            <a:ext cx="250781" cy="250235"/>
          </a:xfrm>
          <a:custGeom>
            <a:avLst/>
            <a:gdLst/>
            <a:ahLst/>
            <a:cxnLst/>
            <a:rect l="l" t="t" r="r" b="b"/>
            <a:pathLst>
              <a:path w="14257" h="14226" extrusionOk="0">
                <a:moveTo>
                  <a:pt x="7160" y="4895"/>
                </a:moveTo>
                <a:cubicBezTo>
                  <a:pt x="8066" y="4895"/>
                  <a:pt x="8891" y="5467"/>
                  <a:pt x="9180" y="6383"/>
                </a:cubicBezTo>
                <a:cubicBezTo>
                  <a:pt x="9575" y="7508"/>
                  <a:pt x="8967" y="8724"/>
                  <a:pt x="7812" y="9119"/>
                </a:cubicBezTo>
                <a:cubicBezTo>
                  <a:pt x="7591" y="9191"/>
                  <a:pt x="7367" y="9225"/>
                  <a:pt x="7145" y="9225"/>
                </a:cubicBezTo>
                <a:cubicBezTo>
                  <a:pt x="6241" y="9225"/>
                  <a:pt x="5394" y="8655"/>
                  <a:pt x="5077" y="7751"/>
                </a:cubicBezTo>
                <a:cubicBezTo>
                  <a:pt x="4712" y="6596"/>
                  <a:pt x="5320" y="5380"/>
                  <a:pt x="6444" y="5016"/>
                </a:cubicBezTo>
                <a:cubicBezTo>
                  <a:pt x="6683" y="4934"/>
                  <a:pt x="6924" y="4895"/>
                  <a:pt x="7160" y="4895"/>
                </a:cubicBezTo>
                <a:close/>
                <a:moveTo>
                  <a:pt x="6080" y="0"/>
                </a:moveTo>
                <a:lnTo>
                  <a:pt x="3526" y="851"/>
                </a:lnTo>
                <a:lnTo>
                  <a:pt x="4226" y="2827"/>
                </a:lnTo>
                <a:cubicBezTo>
                  <a:pt x="3830" y="3101"/>
                  <a:pt x="3526" y="3374"/>
                  <a:pt x="3222" y="3709"/>
                </a:cubicBezTo>
                <a:lnTo>
                  <a:pt x="1368" y="2797"/>
                </a:lnTo>
                <a:lnTo>
                  <a:pt x="183" y="5228"/>
                </a:lnTo>
                <a:lnTo>
                  <a:pt x="2037" y="6140"/>
                </a:lnTo>
                <a:cubicBezTo>
                  <a:pt x="1976" y="6566"/>
                  <a:pt x="1946" y="7022"/>
                  <a:pt x="1976" y="7478"/>
                </a:cubicBezTo>
                <a:lnTo>
                  <a:pt x="0" y="8146"/>
                </a:lnTo>
                <a:lnTo>
                  <a:pt x="852" y="10700"/>
                </a:lnTo>
                <a:lnTo>
                  <a:pt x="2827" y="10031"/>
                </a:lnTo>
                <a:cubicBezTo>
                  <a:pt x="3101" y="10396"/>
                  <a:pt x="3374" y="10700"/>
                  <a:pt x="3709" y="11004"/>
                </a:cubicBezTo>
                <a:lnTo>
                  <a:pt x="2797" y="12858"/>
                </a:lnTo>
                <a:lnTo>
                  <a:pt x="5229" y="14043"/>
                </a:lnTo>
                <a:lnTo>
                  <a:pt x="6140" y="12189"/>
                </a:lnTo>
                <a:cubicBezTo>
                  <a:pt x="6441" y="12232"/>
                  <a:pt x="6757" y="12275"/>
                  <a:pt x="7078" y="12275"/>
                </a:cubicBezTo>
                <a:cubicBezTo>
                  <a:pt x="7211" y="12275"/>
                  <a:pt x="7344" y="12268"/>
                  <a:pt x="7478" y="12250"/>
                </a:cubicBezTo>
                <a:lnTo>
                  <a:pt x="8147" y="14225"/>
                </a:lnTo>
                <a:lnTo>
                  <a:pt x="10700" y="13374"/>
                </a:lnTo>
                <a:lnTo>
                  <a:pt x="10031" y="11399"/>
                </a:lnTo>
                <a:cubicBezTo>
                  <a:pt x="10396" y="11125"/>
                  <a:pt x="10700" y="10852"/>
                  <a:pt x="11004" y="10517"/>
                </a:cubicBezTo>
                <a:lnTo>
                  <a:pt x="12858" y="11429"/>
                </a:lnTo>
                <a:lnTo>
                  <a:pt x="14043" y="8997"/>
                </a:lnTo>
                <a:lnTo>
                  <a:pt x="12189" y="8086"/>
                </a:lnTo>
                <a:cubicBezTo>
                  <a:pt x="12280" y="7660"/>
                  <a:pt x="12311" y="7204"/>
                  <a:pt x="12280" y="6748"/>
                </a:cubicBezTo>
                <a:lnTo>
                  <a:pt x="14256" y="6079"/>
                </a:lnTo>
                <a:lnTo>
                  <a:pt x="13375" y="3526"/>
                </a:lnTo>
                <a:lnTo>
                  <a:pt x="11399" y="4195"/>
                </a:lnTo>
                <a:cubicBezTo>
                  <a:pt x="11125" y="3830"/>
                  <a:pt x="10852" y="3526"/>
                  <a:pt x="10517" y="3222"/>
                </a:cubicBezTo>
                <a:lnTo>
                  <a:pt x="11429" y="1368"/>
                </a:lnTo>
                <a:lnTo>
                  <a:pt x="8998" y="183"/>
                </a:lnTo>
                <a:lnTo>
                  <a:pt x="8086" y="2037"/>
                </a:lnTo>
                <a:cubicBezTo>
                  <a:pt x="7785" y="1994"/>
                  <a:pt x="7469" y="1951"/>
                  <a:pt x="7148" y="1951"/>
                </a:cubicBezTo>
                <a:cubicBezTo>
                  <a:pt x="7015" y="1951"/>
                  <a:pt x="6882" y="1958"/>
                  <a:pt x="6748" y="1976"/>
                </a:cubicBezTo>
                <a:lnTo>
                  <a:pt x="608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7150" dist="57150" dir="5400000" algn="bl" rotWithShape="0">
              <a:schemeClr val="dk1">
                <a:alpha val="16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410" name="Google Shape;2410;p97"/>
          <p:cNvSpPr/>
          <p:nvPr/>
        </p:nvSpPr>
        <p:spPr>
          <a:xfrm>
            <a:off x="720004" y="1089600"/>
            <a:ext cx="361793" cy="361793"/>
          </a:xfrm>
          <a:custGeom>
            <a:avLst/>
            <a:gdLst/>
            <a:ahLst/>
            <a:cxnLst/>
            <a:rect l="l" t="t" r="r" b="b"/>
            <a:pathLst>
              <a:path w="10031" h="10031" extrusionOk="0">
                <a:moveTo>
                  <a:pt x="5047" y="3455"/>
                </a:moveTo>
                <a:cubicBezTo>
                  <a:pt x="5309" y="3455"/>
                  <a:pt x="5573" y="3526"/>
                  <a:pt x="5806" y="3678"/>
                </a:cubicBezTo>
                <a:cubicBezTo>
                  <a:pt x="6535" y="4134"/>
                  <a:pt x="6778" y="5046"/>
                  <a:pt x="6353" y="5775"/>
                </a:cubicBezTo>
                <a:cubicBezTo>
                  <a:pt x="6074" y="6254"/>
                  <a:pt x="5572" y="6523"/>
                  <a:pt x="5055" y="6523"/>
                </a:cubicBezTo>
                <a:cubicBezTo>
                  <a:pt x="4783" y="6523"/>
                  <a:pt x="4507" y="6449"/>
                  <a:pt x="4256" y="6292"/>
                </a:cubicBezTo>
                <a:cubicBezTo>
                  <a:pt x="3526" y="5897"/>
                  <a:pt x="3283" y="4924"/>
                  <a:pt x="3739" y="4225"/>
                </a:cubicBezTo>
                <a:cubicBezTo>
                  <a:pt x="4002" y="3739"/>
                  <a:pt x="4522" y="3455"/>
                  <a:pt x="5047" y="3455"/>
                </a:cubicBezTo>
                <a:close/>
                <a:moveTo>
                  <a:pt x="4681" y="0"/>
                </a:moveTo>
                <a:lnTo>
                  <a:pt x="2857" y="456"/>
                </a:lnTo>
                <a:lnTo>
                  <a:pt x="3222" y="1854"/>
                </a:lnTo>
                <a:cubicBezTo>
                  <a:pt x="2979" y="2006"/>
                  <a:pt x="2705" y="2189"/>
                  <a:pt x="2462" y="2432"/>
                </a:cubicBezTo>
                <a:lnTo>
                  <a:pt x="1216" y="1672"/>
                </a:lnTo>
                <a:lnTo>
                  <a:pt x="274" y="3313"/>
                </a:lnTo>
                <a:lnTo>
                  <a:pt x="1520" y="4073"/>
                </a:lnTo>
                <a:cubicBezTo>
                  <a:pt x="1459" y="4377"/>
                  <a:pt x="1398" y="4681"/>
                  <a:pt x="1398" y="4985"/>
                </a:cubicBezTo>
                <a:lnTo>
                  <a:pt x="0" y="5350"/>
                </a:lnTo>
                <a:lnTo>
                  <a:pt x="456" y="7173"/>
                </a:lnTo>
                <a:lnTo>
                  <a:pt x="1854" y="6809"/>
                </a:lnTo>
                <a:cubicBezTo>
                  <a:pt x="2006" y="7052"/>
                  <a:pt x="2189" y="7325"/>
                  <a:pt x="2432" y="7569"/>
                </a:cubicBezTo>
                <a:lnTo>
                  <a:pt x="1672" y="8815"/>
                </a:lnTo>
                <a:lnTo>
                  <a:pt x="3313" y="9757"/>
                </a:lnTo>
                <a:lnTo>
                  <a:pt x="4073" y="8511"/>
                </a:lnTo>
                <a:cubicBezTo>
                  <a:pt x="4377" y="8572"/>
                  <a:pt x="4681" y="8632"/>
                  <a:pt x="4985" y="8632"/>
                </a:cubicBezTo>
                <a:lnTo>
                  <a:pt x="5350" y="10031"/>
                </a:lnTo>
                <a:lnTo>
                  <a:pt x="7174" y="9575"/>
                </a:lnTo>
                <a:lnTo>
                  <a:pt x="6809" y="8176"/>
                </a:lnTo>
                <a:cubicBezTo>
                  <a:pt x="7052" y="8024"/>
                  <a:pt x="7326" y="7812"/>
                  <a:pt x="7569" y="7599"/>
                </a:cubicBezTo>
                <a:lnTo>
                  <a:pt x="8815" y="8359"/>
                </a:lnTo>
                <a:lnTo>
                  <a:pt x="9757" y="6717"/>
                </a:lnTo>
                <a:lnTo>
                  <a:pt x="8511" y="5958"/>
                </a:lnTo>
                <a:cubicBezTo>
                  <a:pt x="8572" y="5654"/>
                  <a:pt x="8633" y="5350"/>
                  <a:pt x="8633" y="5046"/>
                </a:cubicBezTo>
                <a:lnTo>
                  <a:pt x="10031" y="4681"/>
                </a:lnTo>
                <a:lnTo>
                  <a:pt x="9575" y="2857"/>
                </a:lnTo>
                <a:lnTo>
                  <a:pt x="8177" y="3222"/>
                </a:lnTo>
                <a:cubicBezTo>
                  <a:pt x="8025" y="2948"/>
                  <a:pt x="7842" y="2705"/>
                  <a:pt x="7599" y="2462"/>
                </a:cubicBezTo>
                <a:lnTo>
                  <a:pt x="8359" y="1216"/>
                </a:lnTo>
                <a:lnTo>
                  <a:pt x="6718" y="274"/>
                </a:lnTo>
                <a:lnTo>
                  <a:pt x="5958" y="1520"/>
                </a:lnTo>
                <a:cubicBezTo>
                  <a:pt x="5654" y="1429"/>
                  <a:pt x="5350" y="1398"/>
                  <a:pt x="5046" y="1398"/>
                </a:cubicBezTo>
                <a:lnTo>
                  <a:pt x="4681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57150" dist="47625" dir="5400000" algn="bl" rotWithShape="0">
              <a:schemeClr val="dk1">
                <a:alpha val="1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57" t="1720" r="4803"/>
          <a:stretch>
            <a:fillRect/>
          </a:stretch>
        </p:blipFill>
        <p:spPr bwMode="auto">
          <a:xfrm>
            <a:off x="2920890" y="1451393"/>
            <a:ext cx="1510141" cy="30945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02" t="1839" r="4254"/>
          <a:stretch>
            <a:fillRect/>
          </a:stretch>
        </p:blipFill>
        <p:spPr bwMode="auto">
          <a:xfrm>
            <a:off x="4901012" y="1451393"/>
            <a:ext cx="1510141" cy="30945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6" dur="800" fill="hold"/>
                                        <p:tgtEl>
                                          <p:spTgt spid="24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8" dur="800" fill="hold"/>
                                        <p:tgtEl>
                                          <p:spTgt spid="240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1" name="Google Shape;2401;p97"/>
          <p:cNvSpPr txBox="1">
            <a:spLocks noGrp="1"/>
          </p:cNvSpPr>
          <p:nvPr>
            <p:ph type="title"/>
          </p:nvPr>
        </p:nvSpPr>
        <p:spPr>
          <a:xfrm>
            <a:off x="720000" y="69481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Add Teacher</a:t>
            </a:r>
            <a:endParaRPr dirty="0"/>
          </a:p>
        </p:txBody>
      </p:sp>
      <p:sp>
        <p:nvSpPr>
          <p:cNvPr id="2409" name="Google Shape;2409;p97"/>
          <p:cNvSpPr/>
          <p:nvPr/>
        </p:nvSpPr>
        <p:spPr>
          <a:xfrm>
            <a:off x="8325700" y="1261133"/>
            <a:ext cx="250781" cy="250235"/>
          </a:xfrm>
          <a:custGeom>
            <a:avLst/>
            <a:gdLst/>
            <a:ahLst/>
            <a:cxnLst/>
            <a:rect l="l" t="t" r="r" b="b"/>
            <a:pathLst>
              <a:path w="14257" h="14226" extrusionOk="0">
                <a:moveTo>
                  <a:pt x="7160" y="4895"/>
                </a:moveTo>
                <a:cubicBezTo>
                  <a:pt x="8066" y="4895"/>
                  <a:pt x="8891" y="5467"/>
                  <a:pt x="9180" y="6383"/>
                </a:cubicBezTo>
                <a:cubicBezTo>
                  <a:pt x="9575" y="7508"/>
                  <a:pt x="8967" y="8724"/>
                  <a:pt x="7812" y="9119"/>
                </a:cubicBezTo>
                <a:cubicBezTo>
                  <a:pt x="7591" y="9191"/>
                  <a:pt x="7367" y="9225"/>
                  <a:pt x="7145" y="9225"/>
                </a:cubicBezTo>
                <a:cubicBezTo>
                  <a:pt x="6241" y="9225"/>
                  <a:pt x="5394" y="8655"/>
                  <a:pt x="5077" y="7751"/>
                </a:cubicBezTo>
                <a:cubicBezTo>
                  <a:pt x="4712" y="6596"/>
                  <a:pt x="5320" y="5380"/>
                  <a:pt x="6444" y="5016"/>
                </a:cubicBezTo>
                <a:cubicBezTo>
                  <a:pt x="6683" y="4934"/>
                  <a:pt x="6924" y="4895"/>
                  <a:pt x="7160" y="4895"/>
                </a:cubicBezTo>
                <a:close/>
                <a:moveTo>
                  <a:pt x="6080" y="0"/>
                </a:moveTo>
                <a:lnTo>
                  <a:pt x="3526" y="851"/>
                </a:lnTo>
                <a:lnTo>
                  <a:pt x="4226" y="2827"/>
                </a:lnTo>
                <a:cubicBezTo>
                  <a:pt x="3830" y="3101"/>
                  <a:pt x="3526" y="3374"/>
                  <a:pt x="3222" y="3709"/>
                </a:cubicBezTo>
                <a:lnTo>
                  <a:pt x="1368" y="2797"/>
                </a:lnTo>
                <a:lnTo>
                  <a:pt x="183" y="5228"/>
                </a:lnTo>
                <a:lnTo>
                  <a:pt x="2037" y="6140"/>
                </a:lnTo>
                <a:cubicBezTo>
                  <a:pt x="1976" y="6566"/>
                  <a:pt x="1946" y="7022"/>
                  <a:pt x="1976" y="7478"/>
                </a:cubicBezTo>
                <a:lnTo>
                  <a:pt x="0" y="8146"/>
                </a:lnTo>
                <a:lnTo>
                  <a:pt x="852" y="10700"/>
                </a:lnTo>
                <a:lnTo>
                  <a:pt x="2827" y="10031"/>
                </a:lnTo>
                <a:cubicBezTo>
                  <a:pt x="3101" y="10396"/>
                  <a:pt x="3374" y="10700"/>
                  <a:pt x="3709" y="11004"/>
                </a:cubicBezTo>
                <a:lnTo>
                  <a:pt x="2797" y="12858"/>
                </a:lnTo>
                <a:lnTo>
                  <a:pt x="5229" y="14043"/>
                </a:lnTo>
                <a:lnTo>
                  <a:pt x="6140" y="12189"/>
                </a:lnTo>
                <a:cubicBezTo>
                  <a:pt x="6441" y="12232"/>
                  <a:pt x="6757" y="12275"/>
                  <a:pt x="7078" y="12275"/>
                </a:cubicBezTo>
                <a:cubicBezTo>
                  <a:pt x="7211" y="12275"/>
                  <a:pt x="7344" y="12268"/>
                  <a:pt x="7478" y="12250"/>
                </a:cubicBezTo>
                <a:lnTo>
                  <a:pt x="8147" y="14225"/>
                </a:lnTo>
                <a:lnTo>
                  <a:pt x="10700" y="13374"/>
                </a:lnTo>
                <a:lnTo>
                  <a:pt x="10031" y="11399"/>
                </a:lnTo>
                <a:cubicBezTo>
                  <a:pt x="10396" y="11125"/>
                  <a:pt x="10700" y="10852"/>
                  <a:pt x="11004" y="10517"/>
                </a:cubicBezTo>
                <a:lnTo>
                  <a:pt x="12858" y="11429"/>
                </a:lnTo>
                <a:lnTo>
                  <a:pt x="14043" y="8997"/>
                </a:lnTo>
                <a:lnTo>
                  <a:pt x="12189" y="8086"/>
                </a:lnTo>
                <a:cubicBezTo>
                  <a:pt x="12280" y="7660"/>
                  <a:pt x="12311" y="7204"/>
                  <a:pt x="12280" y="6748"/>
                </a:cubicBezTo>
                <a:lnTo>
                  <a:pt x="14256" y="6079"/>
                </a:lnTo>
                <a:lnTo>
                  <a:pt x="13375" y="3526"/>
                </a:lnTo>
                <a:lnTo>
                  <a:pt x="11399" y="4195"/>
                </a:lnTo>
                <a:cubicBezTo>
                  <a:pt x="11125" y="3830"/>
                  <a:pt x="10852" y="3526"/>
                  <a:pt x="10517" y="3222"/>
                </a:cubicBezTo>
                <a:lnTo>
                  <a:pt x="11429" y="1368"/>
                </a:lnTo>
                <a:lnTo>
                  <a:pt x="8998" y="183"/>
                </a:lnTo>
                <a:lnTo>
                  <a:pt x="8086" y="2037"/>
                </a:lnTo>
                <a:cubicBezTo>
                  <a:pt x="7785" y="1994"/>
                  <a:pt x="7469" y="1951"/>
                  <a:pt x="7148" y="1951"/>
                </a:cubicBezTo>
                <a:cubicBezTo>
                  <a:pt x="7015" y="1951"/>
                  <a:pt x="6882" y="1958"/>
                  <a:pt x="6748" y="1976"/>
                </a:cubicBezTo>
                <a:lnTo>
                  <a:pt x="608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7150" dist="57150" dir="5400000" algn="bl" rotWithShape="0">
              <a:schemeClr val="dk1">
                <a:alpha val="16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410" name="Google Shape;2410;p97"/>
          <p:cNvSpPr/>
          <p:nvPr/>
        </p:nvSpPr>
        <p:spPr>
          <a:xfrm>
            <a:off x="720004" y="1089600"/>
            <a:ext cx="361793" cy="361793"/>
          </a:xfrm>
          <a:custGeom>
            <a:avLst/>
            <a:gdLst/>
            <a:ahLst/>
            <a:cxnLst/>
            <a:rect l="l" t="t" r="r" b="b"/>
            <a:pathLst>
              <a:path w="10031" h="10031" extrusionOk="0">
                <a:moveTo>
                  <a:pt x="5047" y="3455"/>
                </a:moveTo>
                <a:cubicBezTo>
                  <a:pt x="5309" y="3455"/>
                  <a:pt x="5573" y="3526"/>
                  <a:pt x="5806" y="3678"/>
                </a:cubicBezTo>
                <a:cubicBezTo>
                  <a:pt x="6535" y="4134"/>
                  <a:pt x="6778" y="5046"/>
                  <a:pt x="6353" y="5775"/>
                </a:cubicBezTo>
                <a:cubicBezTo>
                  <a:pt x="6074" y="6254"/>
                  <a:pt x="5572" y="6523"/>
                  <a:pt x="5055" y="6523"/>
                </a:cubicBezTo>
                <a:cubicBezTo>
                  <a:pt x="4783" y="6523"/>
                  <a:pt x="4507" y="6449"/>
                  <a:pt x="4256" y="6292"/>
                </a:cubicBezTo>
                <a:cubicBezTo>
                  <a:pt x="3526" y="5897"/>
                  <a:pt x="3283" y="4924"/>
                  <a:pt x="3739" y="4225"/>
                </a:cubicBezTo>
                <a:cubicBezTo>
                  <a:pt x="4002" y="3739"/>
                  <a:pt x="4522" y="3455"/>
                  <a:pt x="5047" y="3455"/>
                </a:cubicBezTo>
                <a:close/>
                <a:moveTo>
                  <a:pt x="4681" y="0"/>
                </a:moveTo>
                <a:lnTo>
                  <a:pt x="2857" y="456"/>
                </a:lnTo>
                <a:lnTo>
                  <a:pt x="3222" y="1854"/>
                </a:lnTo>
                <a:cubicBezTo>
                  <a:pt x="2979" y="2006"/>
                  <a:pt x="2705" y="2189"/>
                  <a:pt x="2462" y="2432"/>
                </a:cubicBezTo>
                <a:lnTo>
                  <a:pt x="1216" y="1672"/>
                </a:lnTo>
                <a:lnTo>
                  <a:pt x="274" y="3313"/>
                </a:lnTo>
                <a:lnTo>
                  <a:pt x="1520" y="4073"/>
                </a:lnTo>
                <a:cubicBezTo>
                  <a:pt x="1459" y="4377"/>
                  <a:pt x="1398" y="4681"/>
                  <a:pt x="1398" y="4985"/>
                </a:cubicBezTo>
                <a:lnTo>
                  <a:pt x="0" y="5350"/>
                </a:lnTo>
                <a:lnTo>
                  <a:pt x="456" y="7173"/>
                </a:lnTo>
                <a:lnTo>
                  <a:pt x="1854" y="6809"/>
                </a:lnTo>
                <a:cubicBezTo>
                  <a:pt x="2006" y="7052"/>
                  <a:pt x="2189" y="7325"/>
                  <a:pt x="2432" y="7569"/>
                </a:cubicBezTo>
                <a:lnTo>
                  <a:pt x="1672" y="8815"/>
                </a:lnTo>
                <a:lnTo>
                  <a:pt x="3313" y="9757"/>
                </a:lnTo>
                <a:lnTo>
                  <a:pt x="4073" y="8511"/>
                </a:lnTo>
                <a:cubicBezTo>
                  <a:pt x="4377" y="8572"/>
                  <a:pt x="4681" y="8632"/>
                  <a:pt x="4985" y="8632"/>
                </a:cubicBezTo>
                <a:lnTo>
                  <a:pt x="5350" y="10031"/>
                </a:lnTo>
                <a:lnTo>
                  <a:pt x="7174" y="9575"/>
                </a:lnTo>
                <a:lnTo>
                  <a:pt x="6809" y="8176"/>
                </a:lnTo>
                <a:cubicBezTo>
                  <a:pt x="7052" y="8024"/>
                  <a:pt x="7326" y="7812"/>
                  <a:pt x="7569" y="7599"/>
                </a:cubicBezTo>
                <a:lnTo>
                  <a:pt x="8815" y="8359"/>
                </a:lnTo>
                <a:lnTo>
                  <a:pt x="9757" y="6717"/>
                </a:lnTo>
                <a:lnTo>
                  <a:pt x="8511" y="5958"/>
                </a:lnTo>
                <a:cubicBezTo>
                  <a:pt x="8572" y="5654"/>
                  <a:pt x="8633" y="5350"/>
                  <a:pt x="8633" y="5046"/>
                </a:cubicBezTo>
                <a:lnTo>
                  <a:pt x="10031" y="4681"/>
                </a:lnTo>
                <a:lnTo>
                  <a:pt x="9575" y="2857"/>
                </a:lnTo>
                <a:lnTo>
                  <a:pt x="8177" y="3222"/>
                </a:lnTo>
                <a:cubicBezTo>
                  <a:pt x="8025" y="2948"/>
                  <a:pt x="7842" y="2705"/>
                  <a:pt x="7599" y="2462"/>
                </a:cubicBezTo>
                <a:lnTo>
                  <a:pt x="8359" y="1216"/>
                </a:lnTo>
                <a:lnTo>
                  <a:pt x="6718" y="274"/>
                </a:lnTo>
                <a:lnTo>
                  <a:pt x="5958" y="1520"/>
                </a:lnTo>
                <a:cubicBezTo>
                  <a:pt x="5654" y="1429"/>
                  <a:pt x="5350" y="1398"/>
                  <a:pt x="5046" y="1398"/>
                </a:cubicBezTo>
                <a:lnTo>
                  <a:pt x="4681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57150" dist="47625" dir="5400000" algn="bl" rotWithShape="0">
              <a:schemeClr val="dk1">
                <a:alpha val="1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31" t="1400" r="4063"/>
          <a:stretch>
            <a:fillRect/>
          </a:stretch>
        </p:blipFill>
        <p:spPr bwMode="auto">
          <a:xfrm rot="10800000" flipH="1" flipV="1">
            <a:off x="2674620" y="1259078"/>
            <a:ext cx="1724388" cy="328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05" r="5020" b="984"/>
          <a:stretch>
            <a:fillRect/>
          </a:stretch>
        </p:blipFill>
        <p:spPr bwMode="auto">
          <a:xfrm>
            <a:off x="4925830" y="1259078"/>
            <a:ext cx="1588942" cy="32804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6" dur="800" fill="hold"/>
                                        <p:tgtEl>
                                          <p:spTgt spid="24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8" dur="800" fill="hold"/>
                                        <p:tgtEl>
                                          <p:spTgt spid="240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1" name="Google Shape;2401;p97"/>
          <p:cNvSpPr txBox="1">
            <a:spLocks noGrp="1"/>
          </p:cNvSpPr>
          <p:nvPr>
            <p:ph type="title"/>
          </p:nvPr>
        </p:nvSpPr>
        <p:spPr>
          <a:xfrm>
            <a:off x="720000" y="69481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View, update Teacher</a:t>
            </a:r>
            <a:endParaRPr dirty="0"/>
          </a:p>
        </p:txBody>
      </p:sp>
      <p:sp>
        <p:nvSpPr>
          <p:cNvPr id="2409" name="Google Shape;2409;p97"/>
          <p:cNvSpPr/>
          <p:nvPr/>
        </p:nvSpPr>
        <p:spPr>
          <a:xfrm>
            <a:off x="8325700" y="1261133"/>
            <a:ext cx="250781" cy="250235"/>
          </a:xfrm>
          <a:custGeom>
            <a:avLst/>
            <a:gdLst/>
            <a:ahLst/>
            <a:cxnLst/>
            <a:rect l="l" t="t" r="r" b="b"/>
            <a:pathLst>
              <a:path w="14257" h="14226" extrusionOk="0">
                <a:moveTo>
                  <a:pt x="7160" y="4895"/>
                </a:moveTo>
                <a:cubicBezTo>
                  <a:pt x="8066" y="4895"/>
                  <a:pt x="8891" y="5467"/>
                  <a:pt x="9180" y="6383"/>
                </a:cubicBezTo>
                <a:cubicBezTo>
                  <a:pt x="9575" y="7508"/>
                  <a:pt x="8967" y="8724"/>
                  <a:pt x="7812" y="9119"/>
                </a:cubicBezTo>
                <a:cubicBezTo>
                  <a:pt x="7591" y="9191"/>
                  <a:pt x="7367" y="9225"/>
                  <a:pt x="7145" y="9225"/>
                </a:cubicBezTo>
                <a:cubicBezTo>
                  <a:pt x="6241" y="9225"/>
                  <a:pt x="5394" y="8655"/>
                  <a:pt x="5077" y="7751"/>
                </a:cubicBezTo>
                <a:cubicBezTo>
                  <a:pt x="4712" y="6596"/>
                  <a:pt x="5320" y="5380"/>
                  <a:pt x="6444" y="5016"/>
                </a:cubicBezTo>
                <a:cubicBezTo>
                  <a:pt x="6683" y="4934"/>
                  <a:pt x="6924" y="4895"/>
                  <a:pt x="7160" y="4895"/>
                </a:cubicBezTo>
                <a:close/>
                <a:moveTo>
                  <a:pt x="6080" y="0"/>
                </a:moveTo>
                <a:lnTo>
                  <a:pt x="3526" y="851"/>
                </a:lnTo>
                <a:lnTo>
                  <a:pt x="4226" y="2827"/>
                </a:lnTo>
                <a:cubicBezTo>
                  <a:pt x="3830" y="3101"/>
                  <a:pt x="3526" y="3374"/>
                  <a:pt x="3222" y="3709"/>
                </a:cubicBezTo>
                <a:lnTo>
                  <a:pt x="1368" y="2797"/>
                </a:lnTo>
                <a:lnTo>
                  <a:pt x="183" y="5228"/>
                </a:lnTo>
                <a:lnTo>
                  <a:pt x="2037" y="6140"/>
                </a:lnTo>
                <a:cubicBezTo>
                  <a:pt x="1976" y="6566"/>
                  <a:pt x="1946" y="7022"/>
                  <a:pt x="1976" y="7478"/>
                </a:cubicBezTo>
                <a:lnTo>
                  <a:pt x="0" y="8146"/>
                </a:lnTo>
                <a:lnTo>
                  <a:pt x="852" y="10700"/>
                </a:lnTo>
                <a:lnTo>
                  <a:pt x="2827" y="10031"/>
                </a:lnTo>
                <a:cubicBezTo>
                  <a:pt x="3101" y="10396"/>
                  <a:pt x="3374" y="10700"/>
                  <a:pt x="3709" y="11004"/>
                </a:cubicBezTo>
                <a:lnTo>
                  <a:pt x="2797" y="12858"/>
                </a:lnTo>
                <a:lnTo>
                  <a:pt x="5229" y="14043"/>
                </a:lnTo>
                <a:lnTo>
                  <a:pt x="6140" y="12189"/>
                </a:lnTo>
                <a:cubicBezTo>
                  <a:pt x="6441" y="12232"/>
                  <a:pt x="6757" y="12275"/>
                  <a:pt x="7078" y="12275"/>
                </a:cubicBezTo>
                <a:cubicBezTo>
                  <a:pt x="7211" y="12275"/>
                  <a:pt x="7344" y="12268"/>
                  <a:pt x="7478" y="12250"/>
                </a:cubicBezTo>
                <a:lnTo>
                  <a:pt x="8147" y="14225"/>
                </a:lnTo>
                <a:lnTo>
                  <a:pt x="10700" y="13374"/>
                </a:lnTo>
                <a:lnTo>
                  <a:pt x="10031" y="11399"/>
                </a:lnTo>
                <a:cubicBezTo>
                  <a:pt x="10396" y="11125"/>
                  <a:pt x="10700" y="10852"/>
                  <a:pt x="11004" y="10517"/>
                </a:cubicBezTo>
                <a:lnTo>
                  <a:pt x="12858" y="11429"/>
                </a:lnTo>
                <a:lnTo>
                  <a:pt x="14043" y="8997"/>
                </a:lnTo>
                <a:lnTo>
                  <a:pt x="12189" y="8086"/>
                </a:lnTo>
                <a:cubicBezTo>
                  <a:pt x="12280" y="7660"/>
                  <a:pt x="12311" y="7204"/>
                  <a:pt x="12280" y="6748"/>
                </a:cubicBezTo>
                <a:lnTo>
                  <a:pt x="14256" y="6079"/>
                </a:lnTo>
                <a:lnTo>
                  <a:pt x="13375" y="3526"/>
                </a:lnTo>
                <a:lnTo>
                  <a:pt x="11399" y="4195"/>
                </a:lnTo>
                <a:cubicBezTo>
                  <a:pt x="11125" y="3830"/>
                  <a:pt x="10852" y="3526"/>
                  <a:pt x="10517" y="3222"/>
                </a:cubicBezTo>
                <a:lnTo>
                  <a:pt x="11429" y="1368"/>
                </a:lnTo>
                <a:lnTo>
                  <a:pt x="8998" y="183"/>
                </a:lnTo>
                <a:lnTo>
                  <a:pt x="8086" y="2037"/>
                </a:lnTo>
                <a:cubicBezTo>
                  <a:pt x="7785" y="1994"/>
                  <a:pt x="7469" y="1951"/>
                  <a:pt x="7148" y="1951"/>
                </a:cubicBezTo>
                <a:cubicBezTo>
                  <a:pt x="7015" y="1951"/>
                  <a:pt x="6882" y="1958"/>
                  <a:pt x="6748" y="1976"/>
                </a:cubicBezTo>
                <a:lnTo>
                  <a:pt x="608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7150" dist="57150" dir="5400000" algn="bl" rotWithShape="0">
              <a:schemeClr val="dk1">
                <a:alpha val="16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410" name="Google Shape;2410;p97"/>
          <p:cNvSpPr/>
          <p:nvPr/>
        </p:nvSpPr>
        <p:spPr>
          <a:xfrm>
            <a:off x="720004" y="1089600"/>
            <a:ext cx="361793" cy="361793"/>
          </a:xfrm>
          <a:custGeom>
            <a:avLst/>
            <a:gdLst/>
            <a:ahLst/>
            <a:cxnLst/>
            <a:rect l="l" t="t" r="r" b="b"/>
            <a:pathLst>
              <a:path w="10031" h="10031" extrusionOk="0">
                <a:moveTo>
                  <a:pt x="5047" y="3455"/>
                </a:moveTo>
                <a:cubicBezTo>
                  <a:pt x="5309" y="3455"/>
                  <a:pt x="5573" y="3526"/>
                  <a:pt x="5806" y="3678"/>
                </a:cubicBezTo>
                <a:cubicBezTo>
                  <a:pt x="6535" y="4134"/>
                  <a:pt x="6778" y="5046"/>
                  <a:pt x="6353" y="5775"/>
                </a:cubicBezTo>
                <a:cubicBezTo>
                  <a:pt x="6074" y="6254"/>
                  <a:pt x="5572" y="6523"/>
                  <a:pt x="5055" y="6523"/>
                </a:cubicBezTo>
                <a:cubicBezTo>
                  <a:pt x="4783" y="6523"/>
                  <a:pt x="4507" y="6449"/>
                  <a:pt x="4256" y="6292"/>
                </a:cubicBezTo>
                <a:cubicBezTo>
                  <a:pt x="3526" y="5897"/>
                  <a:pt x="3283" y="4924"/>
                  <a:pt x="3739" y="4225"/>
                </a:cubicBezTo>
                <a:cubicBezTo>
                  <a:pt x="4002" y="3739"/>
                  <a:pt x="4522" y="3455"/>
                  <a:pt x="5047" y="3455"/>
                </a:cubicBezTo>
                <a:close/>
                <a:moveTo>
                  <a:pt x="4681" y="0"/>
                </a:moveTo>
                <a:lnTo>
                  <a:pt x="2857" y="456"/>
                </a:lnTo>
                <a:lnTo>
                  <a:pt x="3222" y="1854"/>
                </a:lnTo>
                <a:cubicBezTo>
                  <a:pt x="2979" y="2006"/>
                  <a:pt x="2705" y="2189"/>
                  <a:pt x="2462" y="2432"/>
                </a:cubicBezTo>
                <a:lnTo>
                  <a:pt x="1216" y="1672"/>
                </a:lnTo>
                <a:lnTo>
                  <a:pt x="274" y="3313"/>
                </a:lnTo>
                <a:lnTo>
                  <a:pt x="1520" y="4073"/>
                </a:lnTo>
                <a:cubicBezTo>
                  <a:pt x="1459" y="4377"/>
                  <a:pt x="1398" y="4681"/>
                  <a:pt x="1398" y="4985"/>
                </a:cubicBezTo>
                <a:lnTo>
                  <a:pt x="0" y="5350"/>
                </a:lnTo>
                <a:lnTo>
                  <a:pt x="456" y="7173"/>
                </a:lnTo>
                <a:lnTo>
                  <a:pt x="1854" y="6809"/>
                </a:lnTo>
                <a:cubicBezTo>
                  <a:pt x="2006" y="7052"/>
                  <a:pt x="2189" y="7325"/>
                  <a:pt x="2432" y="7569"/>
                </a:cubicBezTo>
                <a:lnTo>
                  <a:pt x="1672" y="8815"/>
                </a:lnTo>
                <a:lnTo>
                  <a:pt x="3313" y="9757"/>
                </a:lnTo>
                <a:lnTo>
                  <a:pt x="4073" y="8511"/>
                </a:lnTo>
                <a:cubicBezTo>
                  <a:pt x="4377" y="8572"/>
                  <a:pt x="4681" y="8632"/>
                  <a:pt x="4985" y="8632"/>
                </a:cubicBezTo>
                <a:lnTo>
                  <a:pt x="5350" y="10031"/>
                </a:lnTo>
                <a:lnTo>
                  <a:pt x="7174" y="9575"/>
                </a:lnTo>
                <a:lnTo>
                  <a:pt x="6809" y="8176"/>
                </a:lnTo>
                <a:cubicBezTo>
                  <a:pt x="7052" y="8024"/>
                  <a:pt x="7326" y="7812"/>
                  <a:pt x="7569" y="7599"/>
                </a:cubicBezTo>
                <a:lnTo>
                  <a:pt x="8815" y="8359"/>
                </a:lnTo>
                <a:lnTo>
                  <a:pt x="9757" y="6717"/>
                </a:lnTo>
                <a:lnTo>
                  <a:pt x="8511" y="5958"/>
                </a:lnTo>
                <a:cubicBezTo>
                  <a:pt x="8572" y="5654"/>
                  <a:pt x="8633" y="5350"/>
                  <a:pt x="8633" y="5046"/>
                </a:cubicBezTo>
                <a:lnTo>
                  <a:pt x="10031" y="4681"/>
                </a:lnTo>
                <a:lnTo>
                  <a:pt x="9575" y="2857"/>
                </a:lnTo>
                <a:lnTo>
                  <a:pt x="8177" y="3222"/>
                </a:lnTo>
                <a:cubicBezTo>
                  <a:pt x="8025" y="2948"/>
                  <a:pt x="7842" y="2705"/>
                  <a:pt x="7599" y="2462"/>
                </a:cubicBezTo>
                <a:lnTo>
                  <a:pt x="8359" y="1216"/>
                </a:lnTo>
                <a:lnTo>
                  <a:pt x="6718" y="274"/>
                </a:lnTo>
                <a:lnTo>
                  <a:pt x="5958" y="1520"/>
                </a:lnTo>
                <a:cubicBezTo>
                  <a:pt x="5654" y="1429"/>
                  <a:pt x="5350" y="1398"/>
                  <a:pt x="5046" y="1398"/>
                </a:cubicBezTo>
                <a:lnTo>
                  <a:pt x="4681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57150" dist="47625" dir="5400000" algn="bl" rotWithShape="0">
              <a:schemeClr val="dk1">
                <a:alpha val="1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24" t="1188" r="4347"/>
          <a:stretch>
            <a:fillRect/>
          </a:stretch>
        </p:blipFill>
        <p:spPr bwMode="auto">
          <a:xfrm>
            <a:off x="2837180" y="1371600"/>
            <a:ext cx="1537019" cy="3167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86" t="1188" r="4477"/>
          <a:stretch>
            <a:fillRect/>
          </a:stretch>
        </p:blipFill>
        <p:spPr bwMode="auto">
          <a:xfrm>
            <a:off x="4862673" y="1371600"/>
            <a:ext cx="1599088" cy="3167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6" dur="800" fill="hold"/>
                                        <p:tgtEl>
                                          <p:spTgt spid="24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8" dur="800" fill="hold"/>
                                        <p:tgtEl>
                                          <p:spTgt spid="240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1" name="Google Shape;2401;p97"/>
          <p:cNvSpPr txBox="1">
            <a:spLocks noGrp="1"/>
          </p:cNvSpPr>
          <p:nvPr>
            <p:ph type="title"/>
          </p:nvPr>
        </p:nvSpPr>
        <p:spPr>
          <a:xfrm>
            <a:off x="720000" y="69481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Pay Salary -01</a:t>
            </a:r>
            <a:endParaRPr dirty="0"/>
          </a:p>
        </p:txBody>
      </p:sp>
      <p:sp>
        <p:nvSpPr>
          <p:cNvPr id="2409" name="Google Shape;2409;p97"/>
          <p:cNvSpPr/>
          <p:nvPr/>
        </p:nvSpPr>
        <p:spPr>
          <a:xfrm>
            <a:off x="8325700" y="1261133"/>
            <a:ext cx="250781" cy="250235"/>
          </a:xfrm>
          <a:custGeom>
            <a:avLst/>
            <a:gdLst/>
            <a:ahLst/>
            <a:cxnLst/>
            <a:rect l="l" t="t" r="r" b="b"/>
            <a:pathLst>
              <a:path w="14257" h="14226" extrusionOk="0">
                <a:moveTo>
                  <a:pt x="7160" y="4895"/>
                </a:moveTo>
                <a:cubicBezTo>
                  <a:pt x="8066" y="4895"/>
                  <a:pt x="8891" y="5467"/>
                  <a:pt x="9180" y="6383"/>
                </a:cubicBezTo>
                <a:cubicBezTo>
                  <a:pt x="9575" y="7508"/>
                  <a:pt x="8967" y="8724"/>
                  <a:pt x="7812" y="9119"/>
                </a:cubicBezTo>
                <a:cubicBezTo>
                  <a:pt x="7591" y="9191"/>
                  <a:pt x="7367" y="9225"/>
                  <a:pt x="7145" y="9225"/>
                </a:cubicBezTo>
                <a:cubicBezTo>
                  <a:pt x="6241" y="9225"/>
                  <a:pt x="5394" y="8655"/>
                  <a:pt x="5077" y="7751"/>
                </a:cubicBezTo>
                <a:cubicBezTo>
                  <a:pt x="4712" y="6596"/>
                  <a:pt x="5320" y="5380"/>
                  <a:pt x="6444" y="5016"/>
                </a:cubicBezTo>
                <a:cubicBezTo>
                  <a:pt x="6683" y="4934"/>
                  <a:pt x="6924" y="4895"/>
                  <a:pt x="7160" y="4895"/>
                </a:cubicBezTo>
                <a:close/>
                <a:moveTo>
                  <a:pt x="6080" y="0"/>
                </a:moveTo>
                <a:lnTo>
                  <a:pt x="3526" y="851"/>
                </a:lnTo>
                <a:lnTo>
                  <a:pt x="4226" y="2827"/>
                </a:lnTo>
                <a:cubicBezTo>
                  <a:pt x="3830" y="3101"/>
                  <a:pt x="3526" y="3374"/>
                  <a:pt x="3222" y="3709"/>
                </a:cubicBezTo>
                <a:lnTo>
                  <a:pt x="1368" y="2797"/>
                </a:lnTo>
                <a:lnTo>
                  <a:pt x="183" y="5228"/>
                </a:lnTo>
                <a:lnTo>
                  <a:pt x="2037" y="6140"/>
                </a:lnTo>
                <a:cubicBezTo>
                  <a:pt x="1976" y="6566"/>
                  <a:pt x="1946" y="7022"/>
                  <a:pt x="1976" y="7478"/>
                </a:cubicBezTo>
                <a:lnTo>
                  <a:pt x="0" y="8146"/>
                </a:lnTo>
                <a:lnTo>
                  <a:pt x="852" y="10700"/>
                </a:lnTo>
                <a:lnTo>
                  <a:pt x="2827" y="10031"/>
                </a:lnTo>
                <a:cubicBezTo>
                  <a:pt x="3101" y="10396"/>
                  <a:pt x="3374" y="10700"/>
                  <a:pt x="3709" y="11004"/>
                </a:cubicBezTo>
                <a:lnTo>
                  <a:pt x="2797" y="12858"/>
                </a:lnTo>
                <a:lnTo>
                  <a:pt x="5229" y="14043"/>
                </a:lnTo>
                <a:lnTo>
                  <a:pt x="6140" y="12189"/>
                </a:lnTo>
                <a:cubicBezTo>
                  <a:pt x="6441" y="12232"/>
                  <a:pt x="6757" y="12275"/>
                  <a:pt x="7078" y="12275"/>
                </a:cubicBezTo>
                <a:cubicBezTo>
                  <a:pt x="7211" y="12275"/>
                  <a:pt x="7344" y="12268"/>
                  <a:pt x="7478" y="12250"/>
                </a:cubicBezTo>
                <a:lnTo>
                  <a:pt x="8147" y="14225"/>
                </a:lnTo>
                <a:lnTo>
                  <a:pt x="10700" y="13374"/>
                </a:lnTo>
                <a:lnTo>
                  <a:pt x="10031" y="11399"/>
                </a:lnTo>
                <a:cubicBezTo>
                  <a:pt x="10396" y="11125"/>
                  <a:pt x="10700" y="10852"/>
                  <a:pt x="11004" y="10517"/>
                </a:cubicBezTo>
                <a:lnTo>
                  <a:pt x="12858" y="11429"/>
                </a:lnTo>
                <a:lnTo>
                  <a:pt x="14043" y="8997"/>
                </a:lnTo>
                <a:lnTo>
                  <a:pt x="12189" y="8086"/>
                </a:lnTo>
                <a:cubicBezTo>
                  <a:pt x="12280" y="7660"/>
                  <a:pt x="12311" y="7204"/>
                  <a:pt x="12280" y="6748"/>
                </a:cubicBezTo>
                <a:lnTo>
                  <a:pt x="14256" y="6079"/>
                </a:lnTo>
                <a:lnTo>
                  <a:pt x="13375" y="3526"/>
                </a:lnTo>
                <a:lnTo>
                  <a:pt x="11399" y="4195"/>
                </a:lnTo>
                <a:cubicBezTo>
                  <a:pt x="11125" y="3830"/>
                  <a:pt x="10852" y="3526"/>
                  <a:pt x="10517" y="3222"/>
                </a:cubicBezTo>
                <a:lnTo>
                  <a:pt x="11429" y="1368"/>
                </a:lnTo>
                <a:lnTo>
                  <a:pt x="8998" y="183"/>
                </a:lnTo>
                <a:lnTo>
                  <a:pt x="8086" y="2037"/>
                </a:lnTo>
                <a:cubicBezTo>
                  <a:pt x="7785" y="1994"/>
                  <a:pt x="7469" y="1951"/>
                  <a:pt x="7148" y="1951"/>
                </a:cubicBezTo>
                <a:cubicBezTo>
                  <a:pt x="7015" y="1951"/>
                  <a:pt x="6882" y="1958"/>
                  <a:pt x="6748" y="1976"/>
                </a:cubicBezTo>
                <a:lnTo>
                  <a:pt x="608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7150" dist="57150" dir="5400000" algn="bl" rotWithShape="0">
              <a:schemeClr val="dk1">
                <a:alpha val="16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410" name="Google Shape;2410;p97"/>
          <p:cNvSpPr/>
          <p:nvPr/>
        </p:nvSpPr>
        <p:spPr>
          <a:xfrm>
            <a:off x="720004" y="1089600"/>
            <a:ext cx="361793" cy="361793"/>
          </a:xfrm>
          <a:custGeom>
            <a:avLst/>
            <a:gdLst/>
            <a:ahLst/>
            <a:cxnLst/>
            <a:rect l="l" t="t" r="r" b="b"/>
            <a:pathLst>
              <a:path w="10031" h="10031" extrusionOk="0">
                <a:moveTo>
                  <a:pt x="5047" y="3455"/>
                </a:moveTo>
                <a:cubicBezTo>
                  <a:pt x="5309" y="3455"/>
                  <a:pt x="5573" y="3526"/>
                  <a:pt x="5806" y="3678"/>
                </a:cubicBezTo>
                <a:cubicBezTo>
                  <a:pt x="6535" y="4134"/>
                  <a:pt x="6778" y="5046"/>
                  <a:pt x="6353" y="5775"/>
                </a:cubicBezTo>
                <a:cubicBezTo>
                  <a:pt x="6074" y="6254"/>
                  <a:pt x="5572" y="6523"/>
                  <a:pt x="5055" y="6523"/>
                </a:cubicBezTo>
                <a:cubicBezTo>
                  <a:pt x="4783" y="6523"/>
                  <a:pt x="4507" y="6449"/>
                  <a:pt x="4256" y="6292"/>
                </a:cubicBezTo>
                <a:cubicBezTo>
                  <a:pt x="3526" y="5897"/>
                  <a:pt x="3283" y="4924"/>
                  <a:pt x="3739" y="4225"/>
                </a:cubicBezTo>
                <a:cubicBezTo>
                  <a:pt x="4002" y="3739"/>
                  <a:pt x="4522" y="3455"/>
                  <a:pt x="5047" y="3455"/>
                </a:cubicBezTo>
                <a:close/>
                <a:moveTo>
                  <a:pt x="4681" y="0"/>
                </a:moveTo>
                <a:lnTo>
                  <a:pt x="2857" y="456"/>
                </a:lnTo>
                <a:lnTo>
                  <a:pt x="3222" y="1854"/>
                </a:lnTo>
                <a:cubicBezTo>
                  <a:pt x="2979" y="2006"/>
                  <a:pt x="2705" y="2189"/>
                  <a:pt x="2462" y="2432"/>
                </a:cubicBezTo>
                <a:lnTo>
                  <a:pt x="1216" y="1672"/>
                </a:lnTo>
                <a:lnTo>
                  <a:pt x="274" y="3313"/>
                </a:lnTo>
                <a:lnTo>
                  <a:pt x="1520" y="4073"/>
                </a:lnTo>
                <a:cubicBezTo>
                  <a:pt x="1459" y="4377"/>
                  <a:pt x="1398" y="4681"/>
                  <a:pt x="1398" y="4985"/>
                </a:cubicBezTo>
                <a:lnTo>
                  <a:pt x="0" y="5350"/>
                </a:lnTo>
                <a:lnTo>
                  <a:pt x="456" y="7173"/>
                </a:lnTo>
                <a:lnTo>
                  <a:pt x="1854" y="6809"/>
                </a:lnTo>
                <a:cubicBezTo>
                  <a:pt x="2006" y="7052"/>
                  <a:pt x="2189" y="7325"/>
                  <a:pt x="2432" y="7569"/>
                </a:cubicBezTo>
                <a:lnTo>
                  <a:pt x="1672" y="8815"/>
                </a:lnTo>
                <a:lnTo>
                  <a:pt x="3313" y="9757"/>
                </a:lnTo>
                <a:lnTo>
                  <a:pt x="4073" y="8511"/>
                </a:lnTo>
                <a:cubicBezTo>
                  <a:pt x="4377" y="8572"/>
                  <a:pt x="4681" y="8632"/>
                  <a:pt x="4985" y="8632"/>
                </a:cubicBezTo>
                <a:lnTo>
                  <a:pt x="5350" y="10031"/>
                </a:lnTo>
                <a:lnTo>
                  <a:pt x="7174" y="9575"/>
                </a:lnTo>
                <a:lnTo>
                  <a:pt x="6809" y="8176"/>
                </a:lnTo>
                <a:cubicBezTo>
                  <a:pt x="7052" y="8024"/>
                  <a:pt x="7326" y="7812"/>
                  <a:pt x="7569" y="7599"/>
                </a:cubicBezTo>
                <a:lnTo>
                  <a:pt x="8815" y="8359"/>
                </a:lnTo>
                <a:lnTo>
                  <a:pt x="9757" y="6717"/>
                </a:lnTo>
                <a:lnTo>
                  <a:pt x="8511" y="5958"/>
                </a:lnTo>
                <a:cubicBezTo>
                  <a:pt x="8572" y="5654"/>
                  <a:pt x="8633" y="5350"/>
                  <a:pt x="8633" y="5046"/>
                </a:cubicBezTo>
                <a:lnTo>
                  <a:pt x="10031" y="4681"/>
                </a:lnTo>
                <a:lnTo>
                  <a:pt x="9575" y="2857"/>
                </a:lnTo>
                <a:lnTo>
                  <a:pt x="8177" y="3222"/>
                </a:lnTo>
                <a:cubicBezTo>
                  <a:pt x="8025" y="2948"/>
                  <a:pt x="7842" y="2705"/>
                  <a:pt x="7599" y="2462"/>
                </a:cubicBezTo>
                <a:lnTo>
                  <a:pt x="8359" y="1216"/>
                </a:lnTo>
                <a:lnTo>
                  <a:pt x="6718" y="274"/>
                </a:lnTo>
                <a:lnTo>
                  <a:pt x="5958" y="1520"/>
                </a:lnTo>
                <a:cubicBezTo>
                  <a:pt x="5654" y="1429"/>
                  <a:pt x="5350" y="1398"/>
                  <a:pt x="5046" y="1398"/>
                </a:cubicBezTo>
                <a:lnTo>
                  <a:pt x="4681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57150" dist="47625" dir="5400000" algn="bl" rotWithShape="0">
              <a:schemeClr val="dk1">
                <a:alpha val="1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55" t="1210" r="5187"/>
          <a:stretch>
            <a:fillRect/>
          </a:stretch>
        </p:blipFill>
        <p:spPr bwMode="auto">
          <a:xfrm>
            <a:off x="3742993" y="1306998"/>
            <a:ext cx="1550700" cy="3224279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09" t="1400" r="4367"/>
          <a:stretch>
            <a:fillRect/>
          </a:stretch>
        </p:blipFill>
        <p:spPr bwMode="auto">
          <a:xfrm>
            <a:off x="5938590" y="1330960"/>
            <a:ext cx="1550701" cy="3179152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07" t="1514" r="4572" b="-1"/>
          <a:stretch>
            <a:fillRect/>
          </a:stretch>
        </p:blipFill>
        <p:spPr bwMode="auto">
          <a:xfrm>
            <a:off x="1448161" y="1310639"/>
            <a:ext cx="1573192" cy="32206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6" dur="800" fill="hold"/>
                                        <p:tgtEl>
                                          <p:spTgt spid="24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8" dur="800" fill="hold"/>
                                        <p:tgtEl>
                                          <p:spTgt spid="240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1" name="Google Shape;2401;p97"/>
          <p:cNvSpPr txBox="1">
            <a:spLocks noGrp="1"/>
          </p:cNvSpPr>
          <p:nvPr>
            <p:ph type="title"/>
          </p:nvPr>
        </p:nvSpPr>
        <p:spPr>
          <a:xfrm>
            <a:off x="720000" y="69481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Pay Salary -02</a:t>
            </a:r>
            <a:endParaRPr dirty="0"/>
          </a:p>
        </p:txBody>
      </p:sp>
      <p:sp>
        <p:nvSpPr>
          <p:cNvPr id="2409" name="Google Shape;2409;p97"/>
          <p:cNvSpPr/>
          <p:nvPr/>
        </p:nvSpPr>
        <p:spPr>
          <a:xfrm>
            <a:off x="8325700" y="1261133"/>
            <a:ext cx="250781" cy="250235"/>
          </a:xfrm>
          <a:custGeom>
            <a:avLst/>
            <a:gdLst/>
            <a:ahLst/>
            <a:cxnLst/>
            <a:rect l="l" t="t" r="r" b="b"/>
            <a:pathLst>
              <a:path w="14257" h="14226" extrusionOk="0">
                <a:moveTo>
                  <a:pt x="7160" y="4895"/>
                </a:moveTo>
                <a:cubicBezTo>
                  <a:pt x="8066" y="4895"/>
                  <a:pt x="8891" y="5467"/>
                  <a:pt x="9180" y="6383"/>
                </a:cubicBezTo>
                <a:cubicBezTo>
                  <a:pt x="9575" y="7508"/>
                  <a:pt x="8967" y="8724"/>
                  <a:pt x="7812" y="9119"/>
                </a:cubicBezTo>
                <a:cubicBezTo>
                  <a:pt x="7591" y="9191"/>
                  <a:pt x="7367" y="9225"/>
                  <a:pt x="7145" y="9225"/>
                </a:cubicBezTo>
                <a:cubicBezTo>
                  <a:pt x="6241" y="9225"/>
                  <a:pt x="5394" y="8655"/>
                  <a:pt x="5077" y="7751"/>
                </a:cubicBezTo>
                <a:cubicBezTo>
                  <a:pt x="4712" y="6596"/>
                  <a:pt x="5320" y="5380"/>
                  <a:pt x="6444" y="5016"/>
                </a:cubicBezTo>
                <a:cubicBezTo>
                  <a:pt x="6683" y="4934"/>
                  <a:pt x="6924" y="4895"/>
                  <a:pt x="7160" y="4895"/>
                </a:cubicBezTo>
                <a:close/>
                <a:moveTo>
                  <a:pt x="6080" y="0"/>
                </a:moveTo>
                <a:lnTo>
                  <a:pt x="3526" y="851"/>
                </a:lnTo>
                <a:lnTo>
                  <a:pt x="4226" y="2827"/>
                </a:lnTo>
                <a:cubicBezTo>
                  <a:pt x="3830" y="3101"/>
                  <a:pt x="3526" y="3374"/>
                  <a:pt x="3222" y="3709"/>
                </a:cubicBezTo>
                <a:lnTo>
                  <a:pt x="1368" y="2797"/>
                </a:lnTo>
                <a:lnTo>
                  <a:pt x="183" y="5228"/>
                </a:lnTo>
                <a:lnTo>
                  <a:pt x="2037" y="6140"/>
                </a:lnTo>
                <a:cubicBezTo>
                  <a:pt x="1976" y="6566"/>
                  <a:pt x="1946" y="7022"/>
                  <a:pt x="1976" y="7478"/>
                </a:cubicBezTo>
                <a:lnTo>
                  <a:pt x="0" y="8146"/>
                </a:lnTo>
                <a:lnTo>
                  <a:pt x="852" y="10700"/>
                </a:lnTo>
                <a:lnTo>
                  <a:pt x="2827" y="10031"/>
                </a:lnTo>
                <a:cubicBezTo>
                  <a:pt x="3101" y="10396"/>
                  <a:pt x="3374" y="10700"/>
                  <a:pt x="3709" y="11004"/>
                </a:cubicBezTo>
                <a:lnTo>
                  <a:pt x="2797" y="12858"/>
                </a:lnTo>
                <a:lnTo>
                  <a:pt x="5229" y="14043"/>
                </a:lnTo>
                <a:lnTo>
                  <a:pt x="6140" y="12189"/>
                </a:lnTo>
                <a:cubicBezTo>
                  <a:pt x="6441" y="12232"/>
                  <a:pt x="6757" y="12275"/>
                  <a:pt x="7078" y="12275"/>
                </a:cubicBezTo>
                <a:cubicBezTo>
                  <a:pt x="7211" y="12275"/>
                  <a:pt x="7344" y="12268"/>
                  <a:pt x="7478" y="12250"/>
                </a:cubicBezTo>
                <a:lnTo>
                  <a:pt x="8147" y="14225"/>
                </a:lnTo>
                <a:lnTo>
                  <a:pt x="10700" y="13374"/>
                </a:lnTo>
                <a:lnTo>
                  <a:pt x="10031" y="11399"/>
                </a:lnTo>
                <a:cubicBezTo>
                  <a:pt x="10396" y="11125"/>
                  <a:pt x="10700" y="10852"/>
                  <a:pt x="11004" y="10517"/>
                </a:cubicBezTo>
                <a:lnTo>
                  <a:pt x="12858" y="11429"/>
                </a:lnTo>
                <a:lnTo>
                  <a:pt x="14043" y="8997"/>
                </a:lnTo>
                <a:lnTo>
                  <a:pt x="12189" y="8086"/>
                </a:lnTo>
                <a:cubicBezTo>
                  <a:pt x="12280" y="7660"/>
                  <a:pt x="12311" y="7204"/>
                  <a:pt x="12280" y="6748"/>
                </a:cubicBezTo>
                <a:lnTo>
                  <a:pt x="14256" y="6079"/>
                </a:lnTo>
                <a:lnTo>
                  <a:pt x="13375" y="3526"/>
                </a:lnTo>
                <a:lnTo>
                  <a:pt x="11399" y="4195"/>
                </a:lnTo>
                <a:cubicBezTo>
                  <a:pt x="11125" y="3830"/>
                  <a:pt x="10852" y="3526"/>
                  <a:pt x="10517" y="3222"/>
                </a:cubicBezTo>
                <a:lnTo>
                  <a:pt x="11429" y="1368"/>
                </a:lnTo>
                <a:lnTo>
                  <a:pt x="8998" y="183"/>
                </a:lnTo>
                <a:lnTo>
                  <a:pt x="8086" y="2037"/>
                </a:lnTo>
                <a:cubicBezTo>
                  <a:pt x="7785" y="1994"/>
                  <a:pt x="7469" y="1951"/>
                  <a:pt x="7148" y="1951"/>
                </a:cubicBezTo>
                <a:cubicBezTo>
                  <a:pt x="7015" y="1951"/>
                  <a:pt x="6882" y="1958"/>
                  <a:pt x="6748" y="1976"/>
                </a:cubicBezTo>
                <a:lnTo>
                  <a:pt x="608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7150" dist="57150" dir="5400000" algn="bl" rotWithShape="0">
              <a:schemeClr val="dk1">
                <a:alpha val="16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410" name="Google Shape;2410;p97"/>
          <p:cNvSpPr/>
          <p:nvPr/>
        </p:nvSpPr>
        <p:spPr>
          <a:xfrm>
            <a:off x="720004" y="1089600"/>
            <a:ext cx="361793" cy="361793"/>
          </a:xfrm>
          <a:custGeom>
            <a:avLst/>
            <a:gdLst/>
            <a:ahLst/>
            <a:cxnLst/>
            <a:rect l="l" t="t" r="r" b="b"/>
            <a:pathLst>
              <a:path w="10031" h="10031" extrusionOk="0">
                <a:moveTo>
                  <a:pt x="5047" y="3455"/>
                </a:moveTo>
                <a:cubicBezTo>
                  <a:pt x="5309" y="3455"/>
                  <a:pt x="5573" y="3526"/>
                  <a:pt x="5806" y="3678"/>
                </a:cubicBezTo>
                <a:cubicBezTo>
                  <a:pt x="6535" y="4134"/>
                  <a:pt x="6778" y="5046"/>
                  <a:pt x="6353" y="5775"/>
                </a:cubicBezTo>
                <a:cubicBezTo>
                  <a:pt x="6074" y="6254"/>
                  <a:pt x="5572" y="6523"/>
                  <a:pt x="5055" y="6523"/>
                </a:cubicBezTo>
                <a:cubicBezTo>
                  <a:pt x="4783" y="6523"/>
                  <a:pt x="4507" y="6449"/>
                  <a:pt x="4256" y="6292"/>
                </a:cubicBezTo>
                <a:cubicBezTo>
                  <a:pt x="3526" y="5897"/>
                  <a:pt x="3283" y="4924"/>
                  <a:pt x="3739" y="4225"/>
                </a:cubicBezTo>
                <a:cubicBezTo>
                  <a:pt x="4002" y="3739"/>
                  <a:pt x="4522" y="3455"/>
                  <a:pt x="5047" y="3455"/>
                </a:cubicBezTo>
                <a:close/>
                <a:moveTo>
                  <a:pt x="4681" y="0"/>
                </a:moveTo>
                <a:lnTo>
                  <a:pt x="2857" y="456"/>
                </a:lnTo>
                <a:lnTo>
                  <a:pt x="3222" y="1854"/>
                </a:lnTo>
                <a:cubicBezTo>
                  <a:pt x="2979" y="2006"/>
                  <a:pt x="2705" y="2189"/>
                  <a:pt x="2462" y="2432"/>
                </a:cubicBezTo>
                <a:lnTo>
                  <a:pt x="1216" y="1672"/>
                </a:lnTo>
                <a:lnTo>
                  <a:pt x="274" y="3313"/>
                </a:lnTo>
                <a:lnTo>
                  <a:pt x="1520" y="4073"/>
                </a:lnTo>
                <a:cubicBezTo>
                  <a:pt x="1459" y="4377"/>
                  <a:pt x="1398" y="4681"/>
                  <a:pt x="1398" y="4985"/>
                </a:cubicBezTo>
                <a:lnTo>
                  <a:pt x="0" y="5350"/>
                </a:lnTo>
                <a:lnTo>
                  <a:pt x="456" y="7173"/>
                </a:lnTo>
                <a:lnTo>
                  <a:pt x="1854" y="6809"/>
                </a:lnTo>
                <a:cubicBezTo>
                  <a:pt x="2006" y="7052"/>
                  <a:pt x="2189" y="7325"/>
                  <a:pt x="2432" y="7569"/>
                </a:cubicBezTo>
                <a:lnTo>
                  <a:pt x="1672" y="8815"/>
                </a:lnTo>
                <a:lnTo>
                  <a:pt x="3313" y="9757"/>
                </a:lnTo>
                <a:lnTo>
                  <a:pt x="4073" y="8511"/>
                </a:lnTo>
                <a:cubicBezTo>
                  <a:pt x="4377" y="8572"/>
                  <a:pt x="4681" y="8632"/>
                  <a:pt x="4985" y="8632"/>
                </a:cubicBezTo>
                <a:lnTo>
                  <a:pt x="5350" y="10031"/>
                </a:lnTo>
                <a:lnTo>
                  <a:pt x="7174" y="9575"/>
                </a:lnTo>
                <a:lnTo>
                  <a:pt x="6809" y="8176"/>
                </a:lnTo>
                <a:cubicBezTo>
                  <a:pt x="7052" y="8024"/>
                  <a:pt x="7326" y="7812"/>
                  <a:pt x="7569" y="7599"/>
                </a:cubicBezTo>
                <a:lnTo>
                  <a:pt x="8815" y="8359"/>
                </a:lnTo>
                <a:lnTo>
                  <a:pt x="9757" y="6717"/>
                </a:lnTo>
                <a:lnTo>
                  <a:pt x="8511" y="5958"/>
                </a:lnTo>
                <a:cubicBezTo>
                  <a:pt x="8572" y="5654"/>
                  <a:pt x="8633" y="5350"/>
                  <a:pt x="8633" y="5046"/>
                </a:cubicBezTo>
                <a:lnTo>
                  <a:pt x="10031" y="4681"/>
                </a:lnTo>
                <a:lnTo>
                  <a:pt x="9575" y="2857"/>
                </a:lnTo>
                <a:lnTo>
                  <a:pt x="8177" y="3222"/>
                </a:lnTo>
                <a:cubicBezTo>
                  <a:pt x="8025" y="2948"/>
                  <a:pt x="7842" y="2705"/>
                  <a:pt x="7599" y="2462"/>
                </a:cubicBezTo>
                <a:lnTo>
                  <a:pt x="8359" y="1216"/>
                </a:lnTo>
                <a:lnTo>
                  <a:pt x="6718" y="274"/>
                </a:lnTo>
                <a:lnTo>
                  <a:pt x="5958" y="1520"/>
                </a:lnTo>
                <a:cubicBezTo>
                  <a:pt x="5654" y="1429"/>
                  <a:pt x="5350" y="1398"/>
                  <a:pt x="5046" y="1398"/>
                </a:cubicBezTo>
                <a:lnTo>
                  <a:pt x="4681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57150" dist="47625" dir="5400000" algn="bl" rotWithShape="0">
              <a:schemeClr val="dk1">
                <a:alpha val="1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84" t="1457" r="5074"/>
          <a:stretch>
            <a:fillRect/>
          </a:stretch>
        </p:blipFill>
        <p:spPr bwMode="auto">
          <a:xfrm>
            <a:off x="3870961" y="1366520"/>
            <a:ext cx="1498600" cy="3091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95" t="1624" r="4578"/>
          <a:stretch>
            <a:fillRect/>
          </a:stretch>
        </p:blipFill>
        <p:spPr bwMode="auto">
          <a:xfrm>
            <a:off x="6035040" y="1366519"/>
            <a:ext cx="1516380" cy="3104833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50" t="1415" r="4776"/>
          <a:stretch>
            <a:fillRect/>
          </a:stretch>
        </p:blipFill>
        <p:spPr bwMode="auto">
          <a:xfrm>
            <a:off x="1691640" y="1336040"/>
            <a:ext cx="1541780" cy="318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6" dur="800" fill="hold"/>
                                        <p:tgtEl>
                                          <p:spTgt spid="24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8" dur="800" fill="hold"/>
                                        <p:tgtEl>
                                          <p:spTgt spid="240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2" name="Google Shape;1592;p78"/>
          <p:cNvSpPr/>
          <p:nvPr/>
        </p:nvSpPr>
        <p:spPr>
          <a:xfrm>
            <a:off x="1552658" y="887775"/>
            <a:ext cx="1159800" cy="808200"/>
          </a:xfrm>
          <a:prstGeom prst="wedgeRoundRectCallout">
            <a:avLst>
              <a:gd name="adj1" fmla="val -17374"/>
              <a:gd name="adj2" fmla="val 73101"/>
              <a:gd name="adj3" fmla="val 0"/>
            </a:avLst>
          </a:prstGeom>
          <a:solidFill>
            <a:schemeClr val="accent3"/>
          </a:solidFill>
          <a:ln>
            <a:noFill/>
          </a:ln>
          <a:effectLst>
            <a:outerShdw blurRad="57150" dist="47625" dir="5400000" algn="bl" rotWithShape="0">
              <a:schemeClr val="dk1">
                <a:alpha val="2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593" name="Google Shape;1593;p78"/>
          <p:cNvSpPr/>
          <p:nvPr/>
        </p:nvSpPr>
        <p:spPr>
          <a:xfrm>
            <a:off x="2842500" y="2899858"/>
            <a:ext cx="3459000" cy="808200"/>
          </a:xfrm>
          <a:prstGeom prst="roundRect">
            <a:avLst>
              <a:gd name="adj" fmla="val 31653"/>
            </a:avLst>
          </a:prstGeom>
          <a:solidFill>
            <a:schemeClr val="lt2"/>
          </a:solidFill>
          <a:ln w="9525" cap="flat" cmpd="sng">
            <a:solidFill>
              <a:srgbClr val="D2D6FF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47625" dir="5400000" algn="bl" rotWithShape="0">
              <a:schemeClr val="dk1">
                <a:alpha val="24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594" name="Google Shape;1594;p78"/>
          <p:cNvSpPr txBox="1">
            <a:spLocks noGrp="1"/>
          </p:cNvSpPr>
          <p:nvPr>
            <p:ph type="title"/>
          </p:nvPr>
        </p:nvSpPr>
        <p:spPr>
          <a:xfrm>
            <a:off x="2477237" y="1522954"/>
            <a:ext cx="4205400" cy="166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dirty="0"/>
              <a:t>Student App</a:t>
            </a:r>
            <a:endParaRPr sz="4000" dirty="0"/>
          </a:p>
        </p:txBody>
      </p:sp>
      <p:sp>
        <p:nvSpPr>
          <p:cNvPr id="1595" name="Google Shape;1595;p78"/>
          <p:cNvSpPr txBox="1">
            <a:spLocks noGrp="1"/>
          </p:cNvSpPr>
          <p:nvPr>
            <p:ph type="subTitle" idx="1"/>
          </p:nvPr>
        </p:nvSpPr>
        <p:spPr>
          <a:xfrm>
            <a:off x="3204287" y="3018762"/>
            <a:ext cx="27513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dirty="0"/>
              <a:t>User panel consists of teachers and students</a:t>
            </a:r>
            <a:endParaRPr dirty="0"/>
          </a:p>
        </p:txBody>
      </p:sp>
      <p:grpSp>
        <p:nvGrpSpPr>
          <p:cNvPr id="1596" name="Google Shape;1596;p78"/>
          <p:cNvGrpSpPr/>
          <p:nvPr/>
        </p:nvGrpSpPr>
        <p:grpSpPr>
          <a:xfrm>
            <a:off x="6782222" y="3381976"/>
            <a:ext cx="1514782" cy="1006855"/>
            <a:chOff x="4981963" y="3755000"/>
            <a:chExt cx="1001575" cy="735575"/>
          </a:xfrm>
        </p:grpSpPr>
        <p:sp>
          <p:nvSpPr>
            <p:cNvPr id="1597" name="Google Shape;1597;p78"/>
            <p:cNvSpPr/>
            <p:nvPr/>
          </p:nvSpPr>
          <p:spPr>
            <a:xfrm>
              <a:off x="4981963" y="3755000"/>
              <a:ext cx="1001575" cy="735575"/>
            </a:xfrm>
            <a:custGeom>
              <a:avLst/>
              <a:gdLst/>
              <a:ahLst/>
              <a:cxnLst/>
              <a:rect l="l" t="t" r="r" b="b"/>
              <a:pathLst>
                <a:path w="40063" h="29423" extrusionOk="0">
                  <a:moveTo>
                    <a:pt x="1916" y="0"/>
                  </a:moveTo>
                  <a:cubicBezTo>
                    <a:pt x="852" y="0"/>
                    <a:pt x="1" y="882"/>
                    <a:pt x="1" y="1945"/>
                  </a:cubicBezTo>
                  <a:lnTo>
                    <a:pt x="1" y="27478"/>
                  </a:lnTo>
                  <a:cubicBezTo>
                    <a:pt x="1" y="28541"/>
                    <a:pt x="852" y="29423"/>
                    <a:pt x="1916" y="29423"/>
                  </a:cubicBezTo>
                  <a:lnTo>
                    <a:pt x="38148" y="29423"/>
                  </a:lnTo>
                  <a:cubicBezTo>
                    <a:pt x="39211" y="29423"/>
                    <a:pt x="40063" y="28541"/>
                    <a:pt x="40063" y="27478"/>
                  </a:cubicBezTo>
                  <a:lnTo>
                    <a:pt x="40063" y="1976"/>
                  </a:lnTo>
                  <a:cubicBezTo>
                    <a:pt x="40063" y="882"/>
                    <a:pt x="39211" y="0"/>
                    <a:pt x="381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76200" dir="5400000" algn="bl" rotWithShape="0">
                <a:schemeClr val="dk1">
                  <a:alpha val="17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98" name="Google Shape;1598;p78"/>
            <p:cNvSpPr/>
            <p:nvPr/>
          </p:nvSpPr>
          <p:spPr>
            <a:xfrm>
              <a:off x="5092913" y="3848450"/>
              <a:ext cx="357950" cy="289550"/>
            </a:xfrm>
            <a:custGeom>
              <a:avLst/>
              <a:gdLst/>
              <a:ahLst/>
              <a:cxnLst/>
              <a:rect l="l" t="t" r="r" b="b"/>
              <a:pathLst>
                <a:path w="14318" h="11582" extrusionOk="0">
                  <a:moveTo>
                    <a:pt x="791" y="1"/>
                  </a:moveTo>
                  <a:cubicBezTo>
                    <a:pt x="335" y="1"/>
                    <a:pt x="1" y="365"/>
                    <a:pt x="1" y="791"/>
                  </a:cubicBezTo>
                  <a:lnTo>
                    <a:pt x="1" y="10791"/>
                  </a:lnTo>
                  <a:cubicBezTo>
                    <a:pt x="1" y="11247"/>
                    <a:pt x="366" y="11581"/>
                    <a:pt x="791" y="11581"/>
                  </a:cubicBezTo>
                  <a:lnTo>
                    <a:pt x="13527" y="11581"/>
                  </a:lnTo>
                  <a:cubicBezTo>
                    <a:pt x="13952" y="11581"/>
                    <a:pt x="14287" y="11247"/>
                    <a:pt x="14317" y="10791"/>
                  </a:cubicBezTo>
                  <a:lnTo>
                    <a:pt x="14317" y="791"/>
                  </a:lnTo>
                  <a:cubicBezTo>
                    <a:pt x="14317" y="335"/>
                    <a:pt x="13952" y="1"/>
                    <a:pt x="135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76200" dir="5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99" name="Google Shape;1599;p78"/>
            <p:cNvSpPr/>
            <p:nvPr/>
          </p:nvSpPr>
          <p:spPr>
            <a:xfrm>
              <a:off x="5092913" y="4207125"/>
              <a:ext cx="779675" cy="30425"/>
            </a:xfrm>
            <a:custGeom>
              <a:avLst/>
              <a:gdLst/>
              <a:ahLst/>
              <a:cxnLst/>
              <a:rect l="l" t="t" r="r" b="b"/>
              <a:pathLst>
                <a:path w="31187" h="1217" extrusionOk="0">
                  <a:moveTo>
                    <a:pt x="609" y="0"/>
                  </a:moveTo>
                  <a:cubicBezTo>
                    <a:pt x="274" y="0"/>
                    <a:pt x="1" y="274"/>
                    <a:pt x="1" y="608"/>
                  </a:cubicBezTo>
                  <a:cubicBezTo>
                    <a:pt x="1" y="973"/>
                    <a:pt x="274" y="1216"/>
                    <a:pt x="609" y="1216"/>
                  </a:cubicBezTo>
                  <a:lnTo>
                    <a:pt x="30579" y="1216"/>
                  </a:lnTo>
                  <a:cubicBezTo>
                    <a:pt x="30913" y="1216"/>
                    <a:pt x="31187" y="973"/>
                    <a:pt x="31187" y="608"/>
                  </a:cubicBezTo>
                  <a:cubicBezTo>
                    <a:pt x="31187" y="274"/>
                    <a:pt x="30913" y="0"/>
                    <a:pt x="305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57150" dir="5400000" algn="bl" rotWithShape="0">
                <a:schemeClr val="dk1">
                  <a:alpha val="2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00" name="Google Shape;1600;p78"/>
            <p:cNvSpPr/>
            <p:nvPr/>
          </p:nvSpPr>
          <p:spPr>
            <a:xfrm>
              <a:off x="5092913" y="4286900"/>
              <a:ext cx="779675" cy="30425"/>
            </a:xfrm>
            <a:custGeom>
              <a:avLst/>
              <a:gdLst/>
              <a:ahLst/>
              <a:cxnLst/>
              <a:rect l="l" t="t" r="r" b="b"/>
              <a:pathLst>
                <a:path w="31187" h="1217" extrusionOk="0">
                  <a:moveTo>
                    <a:pt x="609" y="1"/>
                  </a:moveTo>
                  <a:cubicBezTo>
                    <a:pt x="274" y="1"/>
                    <a:pt x="1" y="275"/>
                    <a:pt x="1" y="609"/>
                  </a:cubicBezTo>
                  <a:cubicBezTo>
                    <a:pt x="1" y="974"/>
                    <a:pt x="274" y="1217"/>
                    <a:pt x="609" y="1217"/>
                  </a:cubicBezTo>
                  <a:lnTo>
                    <a:pt x="30579" y="1217"/>
                  </a:lnTo>
                  <a:cubicBezTo>
                    <a:pt x="30913" y="1217"/>
                    <a:pt x="31187" y="913"/>
                    <a:pt x="31187" y="609"/>
                  </a:cubicBezTo>
                  <a:cubicBezTo>
                    <a:pt x="31187" y="275"/>
                    <a:pt x="30913" y="1"/>
                    <a:pt x="305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57150" dir="5400000" algn="bl" rotWithShape="0">
                <a:schemeClr val="dk1">
                  <a:alpha val="2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01" name="Google Shape;1601;p78"/>
            <p:cNvSpPr/>
            <p:nvPr/>
          </p:nvSpPr>
          <p:spPr>
            <a:xfrm>
              <a:off x="5092913" y="4365950"/>
              <a:ext cx="295625" cy="30400"/>
            </a:xfrm>
            <a:custGeom>
              <a:avLst/>
              <a:gdLst/>
              <a:ahLst/>
              <a:cxnLst/>
              <a:rect l="l" t="t" r="r" b="b"/>
              <a:pathLst>
                <a:path w="11825" h="1216" extrusionOk="0">
                  <a:moveTo>
                    <a:pt x="609" y="0"/>
                  </a:moveTo>
                  <a:cubicBezTo>
                    <a:pt x="274" y="0"/>
                    <a:pt x="1" y="274"/>
                    <a:pt x="1" y="608"/>
                  </a:cubicBezTo>
                  <a:cubicBezTo>
                    <a:pt x="1" y="942"/>
                    <a:pt x="274" y="1216"/>
                    <a:pt x="609" y="1216"/>
                  </a:cubicBezTo>
                  <a:lnTo>
                    <a:pt x="11217" y="1216"/>
                  </a:lnTo>
                  <a:cubicBezTo>
                    <a:pt x="11551" y="1216"/>
                    <a:pt x="11825" y="942"/>
                    <a:pt x="11825" y="608"/>
                  </a:cubicBezTo>
                  <a:cubicBezTo>
                    <a:pt x="11825" y="274"/>
                    <a:pt x="11551" y="0"/>
                    <a:pt x="112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57150" dir="5400000" algn="bl" rotWithShape="0">
                <a:schemeClr val="dk1">
                  <a:alpha val="2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02" name="Google Shape;1602;p78"/>
            <p:cNvSpPr/>
            <p:nvPr/>
          </p:nvSpPr>
          <p:spPr>
            <a:xfrm>
              <a:off x="5515413" y="3848450"/>
              <a:ext cx="357950" cy="289550"/>
            </a:xfrm>
            <a:custGeom>
              <a:avLst/>
              <a:gdLst/>
              <a:ahLst/>
              <a:cxnLst/>
              <a:rect l="l" t="t" r="r" b="b"/>
              <a:pathLst>
                <a:path w="14318" h="11582" extrusionOk="0">
                  <a:moveTo>
                    <a:pt x="791" y="1"/>
                  </a:moveTo>
                  <a:cubicBezTo>
                    <a:pt x="335" y="1"/>
                    <a:pt x="1" y="365"/>
                    <a:pt x="1" y="791"/>
                  </a:cubicBezTo>
                  <a:lnTo>
                    <a:pt x="1" y="10791"/>
                  </a:lnTo>
                  <a:cubicBezTo>
                    <a:pt x="1" y="11247"/>
                    <a:pt x="396" y="11581"/>
                    <a:pt x="791" y="11581"/>
                  </a:cubicBezTo>
                  <a:lnTo>
                    <a:pt x="13527" y="11581"/>
                  </a:lnTo>
                  <a:cubicBezTo>
                    <a:pt x="13952" y="11581"/>
                    <a:pt x="14287" y="11247"/>
                    <a:pt x="14317" y="10791"/>
                  </a:cubicBezTo>
                  <a:lnTo>
                    <a:pt x="14317" y="791"/>
                  </a:lnTo>
                  <a:cubicBezTo>
                    <a:pt x="14317" y="335"/>
                    <a:pt x="13952" y="1"/>
                    <a:pt x="1352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76200" dir="5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603" name="Google Shape;1603;p78"/>
          <p:cNvGrpSpPr/>
          <p:nvPr/>
        </p:nvGrpSpPr>
        <p:grpSpPr>
          <a:xfrm flipH="1">
            <a:off x="7908792" y="2620556"/>
            <a:ext cx="789081" cy="515055"/>
            <a:chOff x="4842900" y="2922987"/>
            <a:chExt cx="436632" cy="284986"/>
          </a:xfrm>
        </p:grpSpPr>
        <p:sp>
          <p:nvSpPr>
            <p:cNvPr id="1604" name="Google Shape;1604;p78"/>
            <p:cNvSpPr/>
            <p:nvPr/>
          </p:nvSpPr>
          <p:spPr>
            <a:xfrm>
              <a:off x="4842900" y="2922987"/>
              <a:ext cx="436632" cy="284986"/>
            </a:xfrm>
            <a:custGeom>
              <a:avLst/>
              <a:gdLst/>
              <a:ahLst/>
              <a:cxnLst/>
              <a:rect l="l" t="t" r="r" b="b"/>
              <a:pathLst>
                <a:path w="35922" h="23446" extrusionOk="0">
                  <a:moveTo>
                    <a:pt x="3448" y="1"/>
                  </a:moveTo>
                  <a:cubicBezTo>
                    <a:pt x="1555" y="1"/>
                    <a:pt x="0" y="1538"/>
                    <a:pt x="0" y="3432"/>
                  </a:cubicBezTo>
                  <a:lnTo>
                    <a:pt x="0" y="15552"/>
                  </a:lnTo>
                  <a:cubicBezTo>
                    <a:pt x="0" y="17446"/>
                    <a:pt x="1555" y="18983"/>
                    <a:pt x="3448" y="18983"/>
                  </a:cubicBezTo>
                  <a:lnTo>
                    <a:pt x="24950" y="18983"/>
                  </a:lnTo>
                  <a:lnTo>
                    <a:pt x="29074" y="23446"/>
                  </a:lnTo>
                  <a:lnTo>
                    <a:pt x="29074" y="18983"/>
                  </a:lnTo>
                  <a:lnTo>
                    <a:pt x="32473" y="18983"/>
                  </a:lnTo>
                  <a:cubicBezTo>
                    <a:pt x="34382" y="18983"/>
                    <a:pt x="35921" y="17446"/>
                    <a:pt x="35921" y="15552"/>
                  </a:cubicBezTo>
                  <a:lnTo>
                    <a:pt x="35921" y="3432"/>
                  </a:lnTo>
                  <a:cubicBezTo>
                    <a:pt x="35921" y="1538"/>
                    <a:pt x="34382" y="1"/>
                    <a:pt x="32473" y="1"/>
                  </a:cubicBezTo>
                  <a:close/>
                </a:path>
              </a:pathLst>
            </a:custGeom>
            <a:gradFill>
              <a:gsLst>
                <a:gs pos="0">
                  <a:srgbClr val="BBF6F4"/>
                </a:gs>
                <a:gs pos="100000">
                  <a:srgbClr val="4EE0DB"/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rgbClr val="5352EE">
                  <a:alpha val="18000"/>
                </a:srgbClr>
              </a:outerShdw>
              <a:reflection stA="6000" endPos="26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05" name="Google Shape;1605;p78"/>
            <p:cNvSpPr/>
            <p:nvPr/>
          </p:nvSpPr>
          <p:spPr>
            <a:xfrm>
              <a:off x="4917676" y="3006198"/>
              <a:ext cx="287065" cy="60824"/>
            </a:xfrm>
            <a:custGeom>
              <a:avLst/>
              <a:gdLst/>
              <a:ahLst/>
              <a:cxnLst/>
              <a:rect l="l" t="t" r="r" b="b"/>
              <a:pathLst>
                <a:path w="23617" h="5004" extrusionOk="0">
                  <a:moveTo>
                    <a:pt x="2503" y="0"/>
                  </a:moveTo>
                  <a:cubicBezTo>
                    <a:pt x="1117" y="0"/>
                    <a:pt x="1" y="1116"/>
                    <a:pt x="1" y="2502"/>
                  </a:cubicBezTo>
                  <a:cubicBezTo>
                    <a:pt x="1" y="3888"/>
                    <a:pt x="1117" y="5004"/>
                    <a:pt x="2503" y="5004"/>
                  </a:cubicBezTo>
                  <a:cubicBezTo>
                    <a:pt x="3873" y="5004"/>
                    <a:pt x="4988" y="3888"/>
                    <a:pt x="4988" y="2502"/>
                  </a:cubicBezTo>
                  <a:cubicBezTo>
                    <a:pt x="4988" y="1116"/>
                    <a:pt x="3873" y="0"/>
                    <a:pt x="2503" y="0"/>
                  </a:cubicBezTo>
                  <a:close/>
                  <a:moveTo>
                    <a:pt x="11817" y="0"/>
                  </a:moveTo>
                  <a:cubicBezTo>
                    <a:pt x="10431" y="0"/>
                    <a:pt x="9316" y="1116"/>
                    <a:pt x="9316" y="2502"/>
                  </a:cubicBezTo>
                  <a:cubicBezTo>
                    <a:pt x="9316" y="3888"/>
                    <a:pt x="10431" y="5004"/>
                    <a:pt x="11817" y="5004"/>
                  </a:cubicBezTo>
                  <a:cubicBezTo>
                    <a:pt x="13186" y="5004"/>
                    <a:pt x="14301" y="3888"/>
                    <a:pt x="14301" y="2502"/>
                  </a:cubicBezTo>
                  <a:cubicBezTo>
                    <a:pt x="14301" y="1116"/>
                    <a:pt x="13186" y="0"/>
                    <a:pt x="11817" y="0"/>
                  </a:cubicBezTo>
                  <a:close/>
                  <a:moveTo>
                    <a:pt x="21131" y="0"/>
                  </a:moveTo>
                  <a:cubicBezTo>
                    <a:pt x="19744" y="0"/>
                    <a:pt x="18629" y="1116"/>
                    <a:pt x="18629" y="2502"/>
                  </a:cubicBezTo>
                  <a:cubicBezTo>
                    <a:pt x="18629" y="3888"/>
                    <a:pt x="19744" y="5004"/>
                    <a:pt x="21131" y="5004"/>
                  </a:cubicBezTo>
                  <a:cubicBezTo>
                    <a:pt x="22500" y="5004"/>
                    <a:pt x="23616" y="3888"/>
                    <a:pt x="23616" y="2502"/>
                  </a:cubicBezTo>
                  <a:cubicBezTo>
                    <a:pt x="23616" y="1116"/>
                    <a:pt x="22500" y="0"/>
                    <a:pt x="2113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dist="19050" dir="5400000" algn="bl" rotWithShape="0">
                <a:srgbClr val="5352EE">
                  <a:alpha val="18000"/>
                </a:srgbClr>
              </a:outerShdw>
              <a:reflection stA="6000" endPos="26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606" name="Google Shape;1606;p78"/>
          <p:cNvSpPr/>
          <p:nvPr/>
        </p:nvSpPr>
        <p:spPr>
          <a:xfrm>
            <a:off x="847750" y="4125125"/>
            <a:ext cx="356425" cy="355650"/>
          </a:xfrm>
          <a:custGeom>
            <a:avLst/>
            <a:gdLst/>
            <a:ahLst/>
            <a:cxnLst/>
            <a:rect l="l" t="t" r="r" b="b"/>
            <a:pathLst>
              <a:path w="14257" h="14226" extrusionOk="0">
                <a:moveTo>
                  <a:pt x="7160" y="4895"/>
                </a:moveTo>
                <a:cubicBezTo>
                  <a:pt x="8066" y="4895"/>
                  <a:pt x="8891" y="5467"/>
                  <a:pt x="9180" y="6383"/>
                </a:cubicBezTo>
                <a:cubicBezTo>
                  <a:pt x="9575" y="7508"/>
                  <a:pt x="8967" y="8724"/>
                  <a:pt x="7812" y="9119"/>
                </a:cubicBezTo>
                <a:cubicBezTo>
                  <a:pt x="7591" y="9191"/>
                  <a:pt x="7367" y="9225"/>
                  <a:pt x="7145" y="9225"/>
                </a:cubicBezTo>
                <a:cubicBezTo>
                  <a:pt x="6241" y="9225"/>
                  <a:pt x="5394" y="8655"/>
                  <a:pt x="5077" y="7751"/>
                </a:cubicBezTo>
                <a:cubicBezTo>
                  <a:pt x="4712" y="6596"/>
                  <a:pt x="5320" y="5380"/>
                  <a:pt x="6444" y="5016"/>
                </a:cubicBezTo>
                <a:cubicBezTo>
                  <a:pt x="6683" y="4934"/>
                  <a:pt x="6924" y="4895"/>
                  <a:pt x="7160" y="4895"/>
                </a:cubicBezTo>
                <a:close/>
                <a:moveTo>
                  <a:pt x="6080" y="0"/>
                </a:moveTo>
                <a:lnTo>
                  <a:pt x="3526" y="851"/>
                </a:lnTo>
                <a:lnTo>
                  <a:pt x="4226" y="2827"/>
                </a:lnTo>
                <a:cubicBezTo>
                  <a:pt x="3830" y="3101"/>
                  <a:pt x="3526" y="3374"/>
                  <a:pt x="3222" y="3709"/>
                </a:cubicBezTo>
                <a:lnTo>
                  <a:pt x="1368" y="2797"/>
                </a:lnTo>
                <a:lnTo>
                  <a:pt x="183" y="5228"/>
                </a:lnTo>
                <a:lnTo>
                  <a:pt x="2037" y="6140"/>
                </a:lnTo>
                <a:cubicBezTo>
                  <a:pt x="1976" y="6566"/>
                  <a:pt x="1946" y="7022"/>
                  <a:pt x="1976" y="7478"/>
                </a:cubicBezTo>
                <a:lnTo>
                  <a:pt x="0" y="8146"/>
                </a:lnTo>
                <a:lnTo>
                  <a:pt x="852" y="10700"/>
                </a:lnTo>
                <a:lnTo>
                  <a:pt x="2827" y="10031"/>
                </a:lnTo>
                <a:cubicBezTo>
                  <a:pt x="3101" y="10396"/>
                  <a:pt x="3374" y="10700"/>
                  <a:pt x="3709" y="11004"/>
                </a:cubicBezTo>
                <a:lnTo>
                  <a:pt x="2797" y="12858"/>
                </a:lnTo>
                <a:lnTo>
                  <a:pt x="5229" y="14043"/>
                </a:lnTo>
                <a:lnTo>
                  <a:pt x="6140" y="12189"/>
                </a:lnTo>
                <a:cubicBezTo>
                  <a:pt x="6441" y="12232"/>
                  <a:pt x="6757" y="12275"/>
                  <a:pt x="7078" y="12275"/>
                </a:cubicBezTo>
                <a:cubicBezTo>
                  <a:pt x="7211" y="12275"/>
                  <a:pt x="7344" y="12268"/>
                  <a:pt x="7478" y="12250"/>
                </a:cubicBezTo>
                <a:lnTo>
                  <a:pt x="8147" y="14225"/>
                </a:lnTo>
                <a:lnTo>
                  <a:pt x="10700" y="13374"/>
                </a:lnTo>
                <a:lnTo>
                  <a:pt x="10031" y="11399"/>
                </a:lnTo>
                <a:cubicBezTo>
                  <a:pt x="10396" y="11125"/>
                  <a:pt x="10700" y="10852"/>
                  <a:pt x="11004" y="10517"/>
                </a:cubicBezTo>
                <a:lnTo>
                  <a:pt x="12858" y="11429"/>
                </a:lnTo>
                <a:lnTo>
                  <a:pt x="14043" y="8997"/>
                </a:lnTo>
                <a:lnTo>
                  <a:pt x="12189" y="8086"/>
                </a:lnTo>
                <a:cubicBezTo>
                  <a:pt x="12280" y="7660"/>
                  <a:pt x="12311" y="7204"/>
                  <a:pt x="12280" y="6748"/>
                </a:cubicBezTo>
                <a:lnTo>
                  <a:pt x="14256" y="6079"/>
                </a:lnTo>
                <a:lnTo>
                  <a:pt x="13375" y="3526"/>
                </a:lnTo>
                <a:lnTo>
                  <a:pt x="11399" y="4195"/>
                </a:lnTo>
                <a:cubicBezTo>
                  <a:pt x="11125" y="3830"/>
                  <a:pt x="10852" y="3526"/>
                  <a:pt x="10517" y="3222"/>
                </a:cubicBezTo>
                <a:lnTo>
                  <a:pt x="11429" y="1368"/>
                </a:lnTo>
                <a:lnTo>
                  <a:pt x="8998" y="183"/>
                </a:lnTo>
                <a:lnTo>
                  <a:pt x="8086" y="2037"/>
                </a:lnTo>
                <a:cubicBezTo>
                  <a:pt x="7785" y="1994"/>
                  <a:pt x="7469" y="1951"/>
                  <a:pt x="7148" y="1951"/>
                </a:cubicBezTo>
                <a:cubicBezTo>
                  <a:pt x="7015" y="1951"/>
                  <a:pt x="6882" y="1958"/>
                  <a:pt x="6748" y="1976"/>
                </a:cubicBezTo>
                <a:lnTo>
                  <a:pt x="608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607" name="Google Shape;1607;p78"/>
          <p:cNvSpPr/>
          <p:nvPr/>
        </p:nvSpPr>
        <p:spPr>
          <a:xfrm>
            <a:off x="8077075" y="801150"/>
            <a:ext cx="250775" cy="250775"/>
          </a:xfrm>
          <a:custGeom>
            <a:avLst/>
            <a:gdLst/>
            <a:ahLst/>
            <a:cxnLst/>
            <a:rect l="l" t="t" r="r" b="b"/>
            <a:pathLst>
              <a:path w="10031" h="10031" extrusionOk="0">
                <a:moveTo>
                  <a:pt x="5047" y="3455"/>
                </a:moveTo>
                <a:cubicBezTo>
                  <a:pt x="5309" y="3455"/>
                  <a:pt x="5573" y="3526"/>
                  <a:pt x="5806" y="3678"/>
                </a:cubicBezTo>
                <a:cubicBezTo>
                  <a:pt x="6535" y="4134"/>
                  <a:pt x="6778" y="5046"/>
                  <a:pt x="6353" y="5775"/>
                </a:cubicBezTo>
                <a:cubicBezTo>
                  <a:pt x="6074" y="6254"/>
                  <a:pt x="5572" y="6523"/>
                  <a:pt x="5055" y="6523"/>
                </a:cubicBezTo>
                <a:cubicBezTo>
                  <a:pt x="4783" y="6523"/>
                  <a:pt x="4507" y="6449"/>
                  <a:pt x="4256" y="6292"/>
                </a:cubicBezTo>
                <a:cubicBezTo>
                  <a:pt x="3526" y="5897"/>
                  <a:pt x="3283" y="4924"/>
                  <a:pt x="3739" y="4225"/>
                </a:cubicBezTo>
                <a:cubicBezTo>
                  <a:pt x="4002" y="3739"/>
                  <a:pt x="4522" y="3455"/>
                  <a:pt x="5047" y="3455"/>
                </a:cubicBezTo>
                <a:close/>
                <a:moveTo>
                  <a:pt x="4681" y="0"/>
                </a:moveTo>
                <a:lnTo>
                  <a:pt x="2857" y="456"/>
                </a:lnTo>
                <a:lnTo>
                  <a:pt x="3222" y="1854"/>
                </a:lnTo>
                <a:cubicBezTo>
                  <a:pt x="2979" y="2006"/>
                  <a:pt x="2705" y="2189"/>
                  <a:pt x="2462" y="2432"/>
                </a:cubicBezTo>
                <a:lnTo>
                  <a:pt x="1216" y="1672"/>
                </a:lnTo>
                <a:lnTo>
                  <a:pt x="274" y="3313"/>
                </a:lnTo>
                <a:lnTo>
                  <a:pt x="1520" y="4073"/>
                </a:lnTo>
                <a:cubicBezTo>
                  <a:pt x="1459" y="4377"/>
                  <a:pt x="1398" y="4681"/>
                  <a:pt x="1398" y="4985"/>
                </a:cubicBezTo>
                <a:lnTo>
                  <a:pt x="0" y="5350"/>
                </a:lnTo>
                <a:lnTo>
                  <a:pt x="456" y="7173"/>
                </a:lnTo>
                <a:lnTo>
                  <a:pt x="1854" y="6809"/>
                </a:lnTo>
                <a:cubicBezTo>
                  <a:pt x="2006" y="7052"/>
                  <a:pt x="2189" y="7325"/>
                  <a:pt x="2432" y="7569"/>
                </a:cubicBezTo>
                <a:lnTo>
                  <a:pt x="1672" y="8815"/>
                </a:lnTo>
                <a:lnTo>
                  <a:pt x="3313" y="9757"/>
                </a:lnTo>
                <a:lnTo>
                  <a:pt x="4073" y="8511"/>
                </a:lnTo>
                <a:cubicBezTo>
                  <a:pt x="4377" y="8572"/>
                  <a:pt x="4681" y="8632"/>
                  <a:pt x="4985" y="8632"/>
                </a:cubicBezTo>
                <a:lnTo>
                  <a:pt x="5350" y="10031"/>
                </a:lnTo>
                <a:lnTo>
                  <a:pt x="7174" y="9575"/>
                </a:lnTo>
                <a:lnTo>
                  <a:pt x="6809" y="8176"/>
                </a:lnTo>
                <a:cubicBezTo>
                  <a:pt x="7052" y="8024"/>
                  <a:pt x="7326" y="7812"/>
                  <a:pt x="7569" y="7599"/>
                </a:cubicBezTo>
                <a:lnTo>
                  <a:pt x="8815" y="8359"/>
                </a:lnTo>
                <a:lnTo>
                  <a:pt x="9757" y="6717"/>
                </a:lnTo>
                <a:lnTo>
                  <a:pt x="8511" y="5958"/>
                </a:lnTo>
                <a:cubicBezTo>
                  <a:pt x="8572" y="5654"/>
                  <a:pt x="8633" y="5350"/>
                  <a:pt x="8633" y="5046"/>
                </a:cubicBezTo>
                <a:lnTo>
                  <a:pt x="10031" y="4681"/>
                </a:lnTo>
                <a:lnTo>
                  <a:pt x="9575" y="2857"/>
                </a:lnTo>
                <a:lnTo>
                  <a:pt x="8177" y="3222"/>
                </a:lnTo>
                <a:cubicBezTo>
                  <a:pt x="8025" y="2948"/>
                  <a:pt x="7842" y="2705"/>
                  <a:pt x="7599" y="2462"/>
                </a:cubicBezTo>
                <a:lnTo>
                  <a:pt x="8359" y="1216"/>
                </a:lnTo>
                <a:lnTo>
                  <a:pt x="6718" y="274"/>
                </a:lnTo>
                <a:lnTo>
                  <a:pt x="5958" y="1520"/>
                </a:lnTo>
                <a:cubicBezTo>
                  <a:pt x="5654" y="1429"/>
                  <a:pt x="5350" y="1398"/>
                  <a:pt x="5046" y="1398"/>
                </a:cubicBezTo>
                <a:lnTo>
                  <a:pt x="4681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608" name="Google Shape;1608;p78"/>
          <p:cNvSpPr txBox="1">
            <a:spLocks noGrp="1"/>
          </p:cNvSpPr>
          <p:nvPr>
            <p:ph type="title" idx="2"/>
          </p:nvPr>
        </p:nvSpPr>
        <p:spPr>
          <a:xfrm>
            <a:off x="1639207" y="935175"/>
            <a:ext cx="969000" cy="71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02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/>
                                        <p:tgtEl>
                                          <p:spTgt spid="15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/>
                                        <p:tgtEl>
                                          <p:spTgt spid="15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800"/>
                                        <p:tgtEl>
                                          <p:spTgt spid="16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800"/>
                                        <p:tgtEl>
                                          <p:spTgt spid="15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8" dur="800" fill="hold"/>
                                        <p:tgtEl>
                                          <p:spTgt spid="160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20" dur="800" fill="hold"/>
                                        <p:tgtEl>
                                          <p:spTgt spid="160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1" name="Google Shape;2401;p97"/>
          <p:cNvSpPr txBox="1">
            <a:spLocks noGrp="1"/>
          </p:cNvSpPr>
          <p:nvPr>
            <p:ph type="title"/>
          </p:nvPr>
        </p:nvSpPr>
        <p:spPr>
          <a:xfrm>
            <a:off x="720000" y="69481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Splash and Home Page</a:t>
            </a:r>
            <a:endParaRPr dirty="0"/>
          </a:p>
        </p:txBody>
      </p:sp>
      <p:sp>
        <p:nvSpPr>
          <p:cNvPr id="2409" name="Google Shape;2409;p97"/>
          <p:cNvSpPr/>
          <p:nvPr/>
        </p:nvSpPr>
        <p:spPr>
          <a:xfrm>
            <a:off x="8325700" y="1261133"/>
            <a:ext cx="250781" cy="250235"/>
          </a:xfrm>
          <a:custGeom>
            <a:avLst/>
            <a:gdLst/>
            <a:ahLst/>
            <a:cxnLst/>
            <a:rect l="l" t="t" r="r" b="b"/>
            <a:pathLst>
              <a:path w="14257" h="14226" extrusionOk="0">
                <a:moveTo>
                  <a:pt x="7160" y="4895"/>
                </a:moveTo>
                <a:cubicBezTo>
                  <a:pt x="8066" y="4895"/>
                  <a:pt x="8891" y="5467"/>
                  <a:pt x="9180" y="6383"/>
                </a:cubicBezTo>
                <a:cubicBezTo>
                  <a:pt x="9575" y="7508"/>
                  <a:pt x="8967" y="8724"/>
                  <a:pt x="7812" y="9119"/>
                </a:cubicBezTo>
                <a:cubicBezTo>
                  <a:pt x="7591" y="9191"/>
                  <a:pt x="7367" y="9225"/>
                  <a:pt x="7145" y="9225"/>
                </a:cubicBezTo>
                <a:cubicBezTo>
                  <a:pt x="6241" y="9225"/>
                  <a:pt x="5394" y="8655"/>
                  <a:pt x="5077" y="7751"/>
                </a:cubicBezTo>
                <a:cubicBezTo>
                  <a:pt x="4712" y="6596"/>
                  <a:pt x="5320" y="5380"/>
                  <a:pt x="6444" y="5016"/>
                </a:cubicBezTo>
                <a:cubicBezTo>
                  <a:pt x="6683" y="4934"/>
                  <a:pt x="6924" y="4895"/>
                  <a:pt x="7160" y="4895"/>
                </a:cubicBezTo>
                <a:close/>
                <a:moveTo>
                  <a:pt x="6080" y="0"/>
                </a:moveTo>
                <a:lnTo>
                  <a:pt x="3526" y="851"/>
                </a:lnTo>
                <a:lnTo>
                  <a:pt x="4226" y="2827"/>
                </a:lnTo>
                <a:cubicBezTo>
                  <a:pt x="3830" y="3101"/>
                  <a:pt x="3526" y="3374"/>
                  <a:pt x="3222" y="3709"/>
                </a:cubicBezTo>
                <a:lnTo>
                  <a:pt x="1368" y="2797"/>
                </a:lnTo>
                <a:lnTo>
                  <a:pt x="183" y="5228"/>
                </a:lnTo>
                <a:lnTo>
                  <a:pt x="2037" y="6140"/>
                </a:lnTo>
                <a:cubicBezTo>
                  <a:pt x="1976" y="6566"/>
                  <a:pt x="1946" y="7022"/>
                  <a:pt x="1976" y="7478"/>
                </a:cubicBezTo>
                <a:lnTo>
                  <a:pt x="0" y="8146"/>
                </a:lnTo>
                <a:lnTo>
                  <a:pt x="852" y="10700"/>
                </a:lnTo>
                <a:lnTo>
                  <a:pt x="2827" y="10031"/>
                </a:lnTo>
                <a:cubicBezTo>
                  <a:pt x="3101" y="10396"/>
                  <a:pt x="3374" y="10700"/>
                  <a:pt x="3709" y="11004"/>
                </a:cubicBezTo>
                <a:lnTo>
                  <a:pt x="2797" y="12858"/>
                </a:lnTo>
                <a:lnTo>
                  <a:pt x="5229" y="14043"/>
                </a:lnTo>
                <a:lnTo>
                  <a:pt x="6140" y="12189"/>
                </a:lnTo>
                <a:cubicBezTo>
                  <a:pt x="6441" y="12232"/>
                  <a:pt x="6757" y="12275"/>
                  <a:pt x="7078" y="12275"/>
                </a:cubicBezTo>
                <a:cubicBezTo>
                  <a:pt x="7211" y="12275"/>
                  <a:pt x="7344" y="12268"/>
                  <a:pt x="7478" y="12250"/>
                </a:cubicBezTo>
                <a:lnTo>
                  <a:pt x="8147" y="14225"/>
                </a:lnTo>
                <a:lnTo>
                  <a:pt x="10700" y="13374"/>
                </a:lnTo>
                <a:lnTo>
                  <a:pt x="10031" y="11399"/>
                </a:lnTo>
                <a:cubicBezTo>
                  <a:pt x="10396" y="11125"/>
                  <a:pt x="10700" y="10852"/>
                  <a:pt x="11004" y="10517"/>
                </a:cubicBezTo>
                <a:lnTo>
                  <a:pt x="12858" y="11429"/>
                </a:lnTo>
                <a:lnTo>
                  <a:pt x="14043" y="8997"/>
                </a:lnTo>
                <a:lnTo>
                  <a:pt x="12189" y="8086"/>
                </a:lnTo>
                <a:cubicBezTo>
                  <a:pt x="12280" y="7660"/>
                  <a:pt x="12311" y="7204"/>
                  <a:pt x="12280" y="6748"/>
                </a:cubicBezTo>
                <a:lnTo>
                  <a:pt x="14256" y="6079"/>
                </a:lnTo>
                <a:lnTo>
                  <a:pt x="13375" y="3526"/>
                </a:lnTo>
                <a:lnTo>
                  <a:pt x="11399" y="4195"/>
                </a:lnTo>
                <a:cubicBezTo>
                  <a:pt x="11125" y="3830"/>
                  <a:pt x="10852" y="3526"/>
                  <a:pt x="10517" y="3222"/>
                </a:cubicBezTo>
                <a:lnTo>
                  <a:pt x="11429" y="1368"/>
                </a:lnTo>
                <a:lnTo>
                  <a:pt x="8998" y="183"/>
                </a:lnTo>
                <a:lnTo>
                  <a:pt x="8086" y="2037"/>
                </a:lnTo>
                <a:cubicBezTo>
                  <a:pt x="7785" y="1994"/>
                  <a:pt x="7469" y="1951"/>
                  <a:pt x="7148" y="1951"/>
                </a:cubicBezTo>
                <a:cubicBezTo>
                  <a:pt x="7015" y="1951"/>
                  <a:pt x="6882" y="1958"/>
                  <a:pt x="6748" y="1976"/>
                </a:cubicBezTo>
                <a:lnTo>
                  <a:pt x="608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7150" dist="57150" dir="5400000" algn="bl" rotWithShape="0">
              <a:schemeClr val="dk1">
                <a:alpha val="16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410" name="Google Shape;2410;p97"/>
          <p:cNvSpPr/>
          <p:nvPr/>
        </p:nvSpPr>
        <p:spPr>
          <a:xfrm>
            <a:off x="720004" y="1089600"/>
            <a:ext cx="361793" cy="361793"/>
          </a:xfrm>
          <a:custGeom>
            <a:avLst/>
            <a:gdLst/>
            <a:ahLst/>
            <a:cxnLst/>
            <a:rect l="l" t="t" r="r" b="b"/>
            <a:pathLst>
              <a:path w="10031" h="10031" extrusionOk="0">
                <a:moveTo>
                  <a:pt x="5047" y="3455"/>
                </a:moveTo>
                <a:cubicBezTo>
                  <a:pt x="5309" y="3455"/>
                  <a:pt x="5573" y="3526"/>
                  <a:pt x="5806" y="3678"/>
                </a:cubicBezTo>
                <a:cubicBezTo>
                  <a:pt x="6535" y="4134"/>
                  <a:pt x="6778" y="5046"/>
                  <a:pt x="6353" y="5775"/>
                </a:cubicBezTo>
                <a:cubicBezTo>
                  <a:pt x="6074" y="6254"/>
                  <a:pt x="5572" y="6523"/>
                  <a:pt x="5055" y="6523"/>
                </a:cubicBezTo>
                <a:cubicBezTo>
                  <a:pt x="4783" y="6523"/>
                  <a:pt x="4507" y="6449"/>
                  <a:pt x="4256" y="6292"/>
                </a:cubicBezTo>
                <a:cubicBezTo>
                  <a:pt x="3526" y="5897"/>
                  <a:pt x="3283" y="4924"/>
                  <a:pt x="3739" y="4225"/>
                </a:cubicBezTo>
                <a:cubicBezTo>
                  <a:pt x="4002" y="3739"/>
                  <a:pt x="4522" y="3455"/>
                  <a:pt x="5047" y="3455"/>
                </a:cubicBezTo>
                <a:close/>
                <a:moveTo>
                  <a:pt x="4681" y="0"/>
                </a:moveTo>
                <a:lnTo>
                  <a:pt x="2857" y="456"/>
                </a:lnTo>
                <a:lnTo>
                  <a:pt x="3222" y="1854"/>
                </a:lnTo>
                <a:cubicBezTo>
                  <a:pt x="2979" y="2006"/>
                  <a:pt x="2705" y="2189"/>
                  <a:pt x="2462" y="2432"/>
                </a:cubicBezTo>
                <a:lnTo>
                  <a:pt x="1216" y="1672"/>
                </a:lnTo>
                <a:lnTo>
                  <a:pt x="274" y="3313"/>
                </a:lnTo>
                <a:lnTo>
                  <a:pt x="1520" y="4073"/>
                </a:lnTo>
                <a:cubicBezTo>
                  <a:pt x="1459" y="4377"/>
                  <a:pt x="1398" y="4681"/>
                  <a:pt x="1398" y="4985"/>
                </a:cubicBezTo>
                <a:lnTo>
                  <a:pt x="0" y="5350"/>
                </a:lnTo>
                <a:lnTo>
                  <a:pt x="456" y="7173"/>
                </a:lnTo>
                <a:lnTo>
                  <a:pt x="1854" y="6809"/>
                </a:lnTo>
                <a:cubicBezTo>
                  <a:pt x="2006" y="7052"/>
                  <a:pt x="2189" y="7325"/>
                  <a:pt x="2432" y="7569"/>
                </a:cubicBezTo>
                <a:lnTo>
                  <a:pt x="1672" y="8815"/>
                </a:lnTo>
                <a:lnTo>
                  <a:pt x="3313" y="9757"/>
                </a:lnTo>
                <a:lnTo>
                  <a:pt x="4073" y="8511"/>
                </a:lnTo>
                <a:cubicBezTo>
                  <a:pt x="4377" y="8572"/>
                  <a:pt x="4681" y="8632"/>
                  <a:pt x="4985" y="8632"/>
                </a:cubicBezTo>
                <a:lnTo>
                  <a:pt x="5350" y="10031"/>
                </a:lnTo>
                <a:lnTo>
                  <a:pt x="7174" y="9575"/>
                </a:lnTo>
                <a:lnTo>
                  <a:pt x="6809" y="8176"/>
                </a:lnTo>
                <a:cubicBezTo>
                  <a:pt x="7052" y="8024"/>
                  <a:pt x="7326" y="7812"/>
                  <a:pt x="7569" y="7599"/>
                </a:cubicBezTo>
                <a:lnTo>
                  <a:pt x="8815" y="8359"/>
                </a:lnTo>
                <a:lnTo>
                  <a:pt x="9757" y="6717"/>
                </a:lnTo>
                <a:lnTo>
                  <a:pt x="8511" y="5958"/>
                </a:lnTo>
                <a:cubicBezTo>
                  <a:pt x="8572" y="5654"/>
                  <a:pt x="8633" y="5350"/>
                  <a:pt x="8633" y="5046"/>
                </a:cubicBezTo>
                <a:lnTo>
                  <a:pt x="10031" y="4681"/>
                </a:lnTo>
                <a:lnTo>
                  <a:pt x="9575" y="2857"/>
                </a:lnTo>
                <a:lnTo>
                  <a:pt x="8177" y="3222"/>
                </a:lnTo>
                <a:cubicBezTo>
                  <a:pt x="8025" y="2948"/>
                  <a:pt x="7842" y="2705"/>
                  <a:pt x="7599" y="2462"/>
                </a:cubicBezTo>
                <a:lnTo>
                  <a:pt x="8359" y="1216"/>
                </a:lnTo>
                <a:lnTo>
                  <a:pt x="6718" y="274"/>
                </a:lnTo>
                <a:lnTo>
                  <a:pt x="5958" y="1520"/>
                </a:lnTo>
                <a:cubicBezTo>
                  <a:pt x="5654" y="1429"/>
                  <a:pt x="5350" y="1398"/>
                  <a:pt x="5046" y="1398"/>
                </a:cubicBezTo>
                <a:lnTo>
                  <a:pt x="4681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57150" dist="47625" dir="5400000" algn="bl" rotWithShape="0">
              <a:schemeClr val="dk1">
                <a:alpha val="1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87" t="1651" r="7753" b="3842"/>
          <a:stretch>
            <a:fillRect/>
          </a:stretch>
        </p:blipFill>
        <p:spPr bwMode="auto">
          <a:xfrm>
            <a:off x="2796876" y="1451392"/>
            <a:ext cx="1514833" cy="3100939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63" t="1021" r="4583"/>
          <a:stretch>
            <a:fillRect/>
          </a:stretch>
        </p:blipFill>
        <p:spPr bwMode="auto">
          <a:xfrm>
            <a:off x="4996861" y="1423034"/>
            <a:ext cx="1509890" cy="31228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6" dur="800" fill="hold"/>
                                        <p:tgtEl>
                                          <p:spTgt spid="24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8" dur="800" fill="hold"/>
                                        <p:tgtEl>
                                          <p:spTgt spid="240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1" name="Google Shape;2401;p97"/>
          <p:cNvSpPr txBox="1">
            <a:spLocks noGrp="1"/>
          </p:cNvSpPr>
          <p:nvPr>
            <p:ph type="title"/>
          </p:nvPr>
        </p:nvSpPr>
        <p:spPr>
          <a:xfrm>
            <a:off x="720000" y="69481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Login screen</a:t>
            </a:r>
            <a:endParaRPr dirty="0"/>
          </a:p>
        </p:txBody>
      </p:sp>
      <p:sp>
        <p:nvSpPr>
          <p:cNvPr id="2409" name="Google Shape;2409;p97"/>
          <p:cNvSpPr/>
          <p:nvPr/>
        </p:nvSpPr>
        <p:spPr>
          <a:xfrm>
            <a:off x="8325700" y="1261133"/>
            <a:ext cx="250781" cy="250235"/>
          </a:xfrm>
          <a:custGeom>
            <a:avLst/>
            <a:gdLst/>
            <a:ahLst/>
            <a:cxnLst/>
            <a:rect l="l" t="t" r="r" b="b"/>
            <a:pathLst>
              <a:path w="14257" h="14226" extrusionOk="0">
                <a:moveTo>
                  <a:pt x="7160" y="4895"/>
                </a:moveTo>
                <a:cubicBezTo>
                  <a:pt x="8066" y="4895"/>
                  <a:pt x="8891" y="5467"/>
                  <a:pt x="9180" y="6383"/>
                </a:cubicBezTo>
                <a:cubicBezTo>
                  <a:pt x="9575" y="7508"/>
                  <a:pt x="8967" y="8724"/>
                  <a:pt x="7812" y="9119"/>
                </a:cubicBezTo>
                <a:cubicBezTo>
                  <a:pt x="7591" y="9191"/>
                  <a:pt x="7367" y="9225"/>
                  <a:pt x="7145" y="9225"/>
                </a:cubicBezTo>
                <a:cubicBezTo>
                  <a:pt x="6241" y="9225"/>
                  <a:pt x="5394" y="8655"/>
                  <a:pt x="5077" y="7751"/>
                </a:cubicBezTo>
                <a:cubicBezTo>
                  <a:pt x="4712" y="6596"/>
                  <a:pt x="5320" y="5380"/>
                  <a:pt x="6444" y="5016"/>
                </a:cubicBezTo>
                <a:cubicBezTo>
                  <a:pt x="6683" y="4934"/>
                  <a:pt x="6924" y="4895"/>
                  <a:pt x="7160" y="4895"/>
                </a:cubicBezTo>
                <a:close/>
                <a:moveTo>
                  <a:pt x="6080" y="0"/>
                </a:moveTo>
                <a:lnTo>
                  <a:pt x="3526" y="851"/>
                </a:lnTo>
                <a:lnTo>
                  <a:pt x="4226" y="2827"/>
                </a:lnTo>
                <a:cubicBezTo>
                  <a:pt x="3830" y="3101"/>
                  <a:pt x="3526" y="3374"/>
                  <a:pt x="3222" y="3709"/>
                </a:cubicBezTo>
                <a:lnTo>
                  <a:pt x="1368" y="2797"/>
                </a:lnTo>
                <a:lnTo>
                  <a:pt x="183" y="5228"/>
                </a:lnTo>
                <a:lnTo>
                  <a:pt x="2037" y="6140"/>
                </a:lnTo>
                <a:cubicBezTo>
                  <a:pt x="1976" y="6566"/>
                  <a:pt x="1946" y="7022"/>
                  <a:pt x="1976" y="7478"/>
                </a:cubicBezTo>
                <a:lnTo>
                  <a:pt x="0" y="8146"/>
                </a:lnTo>
                <a:lnTo>
                  <a:pt x="852" y="10700"/>
                </a:lnTo>
                <a:lnTo>
                  <a:pt x="2827" y="10031"/>
                </a:lnTo>
                <a:cubicBezTo>
                  <a:pt x="3101" y="10396"/>
                  <a:pt x="3374" y="10700"/>
                  <a:pt x="3709" y="11004"/>
                </a:cubicBezTo>
                <a:lnTo>
                  <a:pt x="2797" y="12858"/>
                </a:lnTo>
                <a:lnTo>
                  <a:pt x="5229" y="14043"/>
                </a:lnTo>
                <a:lnTo>
                  <a:pt x="6140" y="12189"/>
                </a:lnTo>
                <a:cubicBezTo>
                  <a:pt x="6441" y="12232"/>
                  <a:pt x="6757" y="12275"/>
                  <a:pt x="7078" y="12275"/>
                </a:cubicBezTo>
                <a:cubicBezTo>
                  <a:pt x="7211" y="12275"/>
                  <a:pt x="7344" y="12268"/>
                  <a:pt x="7478" y="12250"/>
                </a:cubicBezTo>
                <a:lnTo>
                  <a:pt x="8147" y="14225"/>
                </a:lnTo>
                <a:lnTo>
                  <a:pt x="10700" y="13374"/>
                </a:lnTo>
                <a:lnTo>
                  <a:pt x="10031" y="11399"/>
                </a:lnTo>
                <a:cubicBezTo>
                  <a:pt x="10396" y="11125"/>
                  <a:pt x="10700" y="10852"/>
                  <a:pt x="11004" y="10517"/>
                </a:cubicBezTo>
                <a:lnTo>
                  <a:pt x="12858" y="11429"/>
                </a:lnTo>
                <a:lnTo>
                  <a:pt x="14043" y="8997"/>
                </a:lnTo>
                <a:lnTo>
                  <a:pt x="12189" y="8086"/>
                </a:lnTo>
                <a:cubicBezTo>
                  <a:pt x="12280" y="7660"/>
                  <a:pt x="12311" y="7204"/>
                  <a:pt x="12280" y="6748"/>
                </a:cubicBezTo>
                <a:lnTo>
                  <a:pt x="14256" y="6079"/>
                </a:lnTo>
                <a:lnTo>
                  <a:pt x="13375" y="3526"/>
                </a:lnTo>
                <a:lnTo>
                  <a:pt x="11399" y="4195"/>
                </a:lnTo>
                <a:cubicBezTo>
                  <a:pt x="11125" y="3830"/>
                  <a:pt x="10852" y="3526"/>
                  <a:pt x="10517" y="3222"/>
                </a:cubicBezTo>
                <a:lnTo>
                  <a:pt x="11429" y="1368"/>
                </a:lnTo>
                <a:lnTo>
                  <a:pt x="8998" y="183"/>
                </a:lnTo>
                <a:lnTo>
                  <a:pt x="8086" y="2037"/>
                </a:lnTo>
                <a:cubicBezTo>
                  <a:pt x="7785" y="1994"/>
                  <a:pt x="7469" y="1951"/>
                  <a:pt x="7148" y="1951"/>
                </a:cubicBezTo>
                <a:cubicBezTo>
                  <a:pt x="7015" y="1951"/>
                  <a:pt x="6882" y="1958"/>
                  <a:pt x="6748" y="1976"/>
                </a:cubicBezTo>
                <a:lnTo>
                  <a:pt x="608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7150" dist="57150" dir="5400000" algn="bl" rotWithShape="0">
              <a:schemeClr val="dk1">
                <a:alpha val="16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410" name="Google Shape;2410;p97"/>
          <p:cNvSpPr/>
          <p:nvPr/>
        </p:nvSpPr>
        <p:spPr>
          <a:xfrm>
            <a:off x="720004" y="1089600"/>
            <a:ext cx="361793" cy="361793"/>
          </a:xfrm>
          <a:custGeom>
            <a:avLst/>
            <a:gdLst/>
            <a:ahLst/>
            <a:cxnLst/>
            <a:rect l="l" t="t" r="r" b="b"/>
            <a:pathLst>
              <a:path w="10031" h="10031" extrusionOk="0">
                <a:moveTo>
                  <a:pt x="5047" y="3455"/>
                </a:moveTo>
                <a:cubicBezTo>
                  <a:pt x="5309" y="3455"/>
                  <a:pt x="5573" y="3526"/>
                  <a:pt x="5806" y="3678"/>
                </a:cubicBezTo>
                <a:cubicBezTo>
                  <a:pt x="6535" y="4134"/>
                  <a:pt x="6778" y="5046"/>
                  <a:pt x="6353" y="5775"/>
                </a:cubicBezTo>
                <a:cubicBezTo>
                  <a:pt x="6074" y="6254"/>
                  <a:pt x="5572" y="6523"/>
                  <a:pt x="5055" y="6523"/>
                </a:cubicBezTo>
                <a:cubicBezTo>
                  <a:pt x="4783" y="6523"/>
                  <a:pt x="4507" y="6449"/>
                  <a:pt x="4256" y="6292"/>
                </a:cubicBezTo>
                <a:cubicBezTo>
                  <a:pt x="3526" y="5897"/>
                  <a:pt x="3283" y="4924"/>
                  <a:pt x="3739" y="4225"/>
                </a:cubicBezTo>
                <a:cubicBezTo>
                  <a:pt x="4002" y="3739"/>
                  <a:pt x="4522" y="3455"/>
                  <a:pt x="5047" y="3455"/>
                </a:cubicBezTo>
                <a:close/>
                <a:moveTo>
                  <a:pt x="4681" y="0"/>
                </a:moveTo>
                <a:lnTo>
                  <a:pt x="2857" y="456"/>
                </a:lnTo>
                <a:lnTo>
                  <a:pt x="3222" y="1854"/>
                </a:lnTo>
                <a:cubicBezTo>
                  <a:pt x="2979" y="2006"/>
                  <a:pt x="2705" y="2189"/>
                  <a:pt x="2462" y="2432"/>
                </a:cubicBezTo>
                <a:lnTo>
                  <a:pt x="1216" y="1672"/>
                </a:lnTo>
                <a:lnTo>
                  <a:pt x="274" y="3313"/>
                </a:lnTo>
                <a:lnTo>
                  <a:pt x="1520" y="4073"/>
                </a:lnTo>
                <a:cubicBezTo>
                  <a:pt x="1459" y="4377"/>
                  <a:pt x="1398" y="4681"/>
                  <a:pt x="1398" y="4985"/>
                </a:cubicBezTo>
                <a:lnTo>
                  <a:pt x="0" y="5350"/>
                </a:lnTo>
                <a:lnTo>
                  <a:pt x="456" y="7173"/>
                </a:lnTo>
                <a:lnTo>
                  <a:pt x="1854" y="6809"/>
                </a:lnTo>
                <a:cubicBezTo>
                  <a:pt x="2006" y="7052"/>
                  <a:pt x="2189" y="7325"/>
                  <a:pt x="2432" y="7569"/>
                </a:cubicBezTo>
                <a:lnTo>
                  <a:pt x="1672" y="8815"/>
                </a:lnTo>
                <a:lnTo>
                  <a:pt x="3313" y="9757"/>
                </a:lnTo>
                <a:lnTo>
                  <a:pt x="4073" y="8511"/>
                </a:lnTo>
                <a:cubicBezTo>
                  <a:pt x="4377" y="8572"/>
                  <a:pt x="4681" y="8632"/>
                  <a:pt x="4985" y="8632"/>
                </a:cubicBezTo>
                <a:lnTo>
                  <a:pt x="5350" y="10031"/>
                </a:lnTo>
                <a:lnTo>
                  <a:pt x="7174" y="9575"/>
                </a:lnTo>
                <a:lnTo>
                  <a:pt x="6809" y="8176"/>
                </a:lnTo>
                <a:cubicBezTo>
                  <a:pt x="7052" y="8024"/>
                  <a:pt x="7326" y="7812"/>
                  <a:pt x="7569" y="7599"/>
                </a:cubicBezTo>
                <a:lnTo>
                  <a:pt x="8815" y="8359"/>
                </a:lnTo>
                <a:lnTo>
                  <a:pt x="9757" y="6717"/>
                </a:lnTo>
                <a:lnTo>
                  <a:pt x="8511" y="5958"/>
                </a:lnTo>
                <a:cubicBezTo>
                  <a:pt x="8572" y="5654"/>
                  <a:pt x="8633" y="5350"/>
                  <a:pt x="8633" y="5046"/>
                </a:cubicBezTo>
                <a:lnTo>
                  <a:pt x="10031" y="4681"/>
                </a:lnTo>
                <a:lnTo>
                  <a:pt x="9575" y="2857"/>
                </a:lnTo>
                <a:lnTo>
                  <a:pt x="8177" y="3222"/>
                </a:lnTo>
                <a:cubicBezTo>
                  <a:pt x="8025" y="2948"/>
                  <a:pt x="7842" y="2705"/>
                  <a:pt x="7599" y="2462"/>
                </a:cubicBezTo>
                <a:lnTo>
                  <a:pt x="8359" y="1216"/>
                </a:lnTo>
                <a:lnTo>
                  <a:pt x="6718" y="274"/>
                </a:lnTo>
                <a:lnTo>
                  <a:pt x="5958" y="1520"/>
                </a:lnTo>
                <a:cubicBezTo>
                  <a:pt x="5654" y="1429"/>
                  <a:pt x="5350" y="1398"/>
                  <a:pt x="5046" y="1398"/>
                </a:cubicBezTo>
                <a:lnTo>
                  <a:pt x="4681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57150" dist="47625" dir="5400000" algn="bl" rotWithShape="0">
              <a:schemeClr val="dk1">
                <a:alpha val="1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96" t="1463" r="4681" b="1"/>
          <a:stretch>
            <a:fillRect/>
          </a:stretch>
        </p:blipFill>
        <p:spPr bwMode="auto">
          <a:xfrm>
            <a:off x="2836896" y="1424940"/>
            <a:ext cx="1519840" cy="3108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72" r="4629" b="1497"/>
          <a:stretch>
            <a:fillRect/>
          </a:stretch>
        </p:blipFill>
        <p:spPr bwMode="auto">
          <a:xfrm>
            <a:off x="4979670" y="1409863"/>
            <a:ext cx="1508760" cy="31087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6" dur="800" fill="hold"/>
                                        <p:tgtEl>
                                          <p:spTgt spid="24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8" dur="800" fill="hold"/>
                                        <p:tgtEl>
                                          <p:spTgt spid="240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1" name="Google Shape;2401;p97"/>
          <p:cNvSpPr txBox="1">
            <a:spLocks noGrp="1"/>
          </p:cNvSpPr>
          <p:nvPr>
            <p:ph type="title"/>
          </p:nvPr>
        </p:nvSpPr>
        <p:spPr>
          <a:xfrm>
            <a:off x="720000" y="69481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Dashboard and side navigation</a:t>
            </a:r>
            <a:endParaRPr dirty="0"/>
          </a:p>
        </p:txBody>
      </p:sp>
      <p:sp>
        <p:nvSpPr>
          <p:cNvPr id="2409" name="Google Shape;2409;p97"/>
          <p:cNvSpPr/>
          <p:nvPr/>
        </p:nvSpPr>
        <p:spPr>
          <a:xfrm>
            <a:off x="8325700" y="1261133"/>
            <a:ext cx="250781" cy="250235"/>
          </a:xfrm>
          <a:custGeom>
            <a:avLst/>
            <a:gdLst/>
            <a:ahLst/>
            <a:cxnLst/>
            <a:rect l="l" t="t" r="r" b="b"/>
            <a:pathLst>
              <a:path w="14257" h="14226" extrusionOk="0">
                <a:moveTo>
                  <a:pt x="7160" y="4895"/>
                </a:moveTo>
                <a:cubicBezTo>
                  <a:pt x="8066" y="4895"/>
                  <a:pt x="8891" y="5467"/>
                  <a:pt x="9180" y="6383"/>
                </a:cubicBezTo>
                <a:cubicBezTo>
                  <a:pt x="9575" y="7508"/>
                  <a:pt x="8967" y="8724"/>
                  <a:pt x="7812" y="9119"/>
                </a:cubicBezTo>
                <a:cubicBezTo>
                  <a:pt x="7591" y="9191"/>
                  <a:pt x="7367" y="9225"/>
                  <a:pt x="7145" y="9225"/>
                </a:cubicBezTo>
                <a:cubicBezTo>
                  <a:pt x="6241" y="9225"/>
                  <a:pt x="5394" y="8655"/>
                  <a:pt x="5077" y="7751"/>
                </a:cubicBezTo>
                <a:cubicBezTo>
                  <a:pt x="4712" y="6596"/>
                  <a:pt x="5320" y="5380"/>
                  <a:pt x="6444" y="5016"/>
                </a:cubicBezTo>
                <a:cubicBezTo>
                  <a:pt x="6683" y="4934"/>
                  <a:pt x="6924" y="4895"/>
                  <a:pt x="7160" y="4895"/>
                </a:cubicBezTo>
                <a:close/>
                <a:moveTo>
                  <a:pt x="6080" y="0"/>
                </a:moveTo>
                <a:lnTo>
                  <a:pt x="3526" y="851"/>
                </a:lnTo>
                <a:lnTo>
                  <a:pt x="4226" y="2827"/>
                </a:lnTo>
                <a:cubicBezTo>
                  <a:pt x="3830" y="3101"/>
                  <a:pt x="3526" y="3374"/>
                  <a:pt x="3222" y="3709"/>
                </a:cubicBezTo>
                <a:lnTo>
                  <a:pt x="1368" y="2797"/>
                </a:lnTo>
                <a:lnTo>
                  <a:pt x="183" y="5228"/>
                </a:lnTo>
                <a:lnTo>
                  <a:pt x="2037" y="6140"/>
                </a:lnTo>
                <a:cubicBezTo>
                  <a:pt x="1976" y="6566"/>
                  <a:pt x="1946" y="7022"/>
                  <a:pt x="1976" y="7478"/>
                </a:cubicBezTo>
                <a:lnTo>
                  <a:pt x="0" y="8146"/>
                </a:lnTo>
                <a:lnTo>
                  <a:pt x="852" y="10700"/>
                </a:lnTo>
                <a:lnTo>
                  <a:pt x="2827" y="10031"/>
                </a:lnTo>
                <a:cubicBezTo>
                  <a:pt x="3101" y="10396"/>
                  <a:pt x="3374" y="10700"/>
                  <a:pt x="3709" y="11004"/>
                </a:cubicBezTo>
                <a:lnTo>
                  <a:pt x="2797" y="12858"/>
                </a:lnTo>
                <a:lnTo>
                  <a:pt x="5229" y="14043"/>
                </a:lnTo>
                <a:lnTo>
                  <a:pt x="6140" y="12189"/>
                </a:lnTo>
                <a:cubicBezTo>
                  <a:pt x="6441" y="12232"/>
                  <a:pt x="6757" y="12275"/>
                  <a:pt x="7078" y="12275"/>
                </a:cubicBezTo>
                <a:cubicBezTo>
                  <a:pt x="7211" y="12275"/>
                  <a:pt x="7344" y="12268"/>
                  <a:pt x="7478" y="12250"/>
                </a:cubicBezTo>
                <a:lnTo>
                  <a:pt x="8147" y="14225"/>
                </a:lnTo>
                <a:lnTo>
                  <a:pt x="10700" y="13374"/>
                </a:lnTo>
                <a:lnTo>
                  <a:pt x="10031" y="11399"/>
                </a:lnTo>
                <a:cubicBezTo>
                  <a:pt x="10396" y="11125"/>
                  <a:pt x="10700" y="10852"/>
                  <a:pt x="11004" y="10517"/>
                </a:cubicBezTo>
                <a:lnTo>
                  <a:pt x="12858" y="11429"/>
                </a:lnTo>
                <a:lnTo>
                  <a:pt x="14043" y="8997"/>
                </a:lnTo>
                <a:lnTo>
                  <a:pt x="12189" y="8086"/>
                </a:lnTo>
                <a:cubicBezTo>
                  <a:pt x="12280" y="7660"/>
                  <a:pt x="12311" y="7204"/>
                  <a:pt x="12280" y="6748"/>
                </a:cubicBezTo>
                <a:lnTo>
                  <a:pt x="14256" y="6079"/>
                </a:lnTo>
                <a:lnTo>
                  <a:pt x="13375" y="3526"/>
                </a:lnTo>
                <a:lnTo>
                  <a:pt x="11399" y="4195"/>
                </a:lnTo>
                <a:cubicBezTo>
                  <a:pt x="11125" y="3830"/>
                  <a:pt x="10852" y="3526"/>
                  <a:pt x="10517" y="3222"/>
                </a:cubicBezTo>
                <a:lnTo>
                  <a:pt x="11429" y="1368"/>
                </a:lnTo>
                <a:lnTo>
                  <a:pt x="8998" y="183"/>
                </a:lnTo>
                <a:lnTo>
                  <a:pt x="8086" y="2037"/>
                </a:lnTo>
                <a:cubicBezTo>
                  <a:pt x="7785" y="1994"/>
                  <a:pt x="7469" y="1951"/>
                  <a:pt x="7148" y="1951"/>
                </a:cubicBezTo>
                <a:cubicBezTo>
                  <a:pt x="7015" y="1951"/>
                  <a:pt x="6882" y="1958"/>
                  <a:pt x="6748" y="1976"/>
                </a:cubicBezTo>
                <a:lnTo>
                  <a:pt x="608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7150" dist="57150" dir="5400000" algn="bl" rotWithShape="0">
              <a:schemeClr val="dk1">
                <a:alpha val="16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410" name="Google Shape;2410;p97"/>
          <p:cNvSpPr/>
          <p:nvPr/>
        </p:nvSpPr>
        <p:spPr>
          <a:xfrm>
            <a:off x="720004" y="1089600"/>
            <a:ext cx="361793" cy="361793"/>
          </a:xfrm>
          <a:custGeom>
            <a:avLst/>
            <a:gdLst/>
            <a:ahLst/>
            <a:cxnLst/>
            <a:rect l="l" t="t" r="r" b="b"/>
            <a:pathLst>
              <a:path w="10031" h="10031" extrusionOk="0">
                <a:moveTo>
                  <a:pt x="5047" y="3455"/>
                </a:moveTo>
                <a:cubicBezTo>
                  <a:pt x="5309" y="3455"/>
                  <a:pt x="5573" y="3526"/>
                  <a:pt x="5806" y="3678"/>
                </a:cubicBezTo>
                <a:cubicBezTo>
                  <a:pt x="6535" y="4134"/>
                  <a:pt x="6778" y="5046"/>
                  <a:pt x="6353" y="5775"/>
                </a:cubicBezTo>
                <a:cubicBezTo>
                  <a:pt x="6074" y="6254"/>
                  <a:pt x="5572" y="6523"/>
                  <a:pt x="5055" y="6523"/>
                </a:cubicBezTo>
                <a:cubicBezTo>
                  <a:pt x="4783" y="6523"/>
                  <a:pt x="4507" y="6449"/>
                  <a:pt x="4256" y="6292"/>
                </a:cubicBezTo>
                <a:cubicBezTo>
                  <a:pt x="3526" y="5897"/>
                  <a:pt x="3283" y="4924"/>
                  <a:pt x="3739" y="4225"/>
                </a:cubicBezTo>
                <a:cubicBezTo>
                  <a:pt x="4002" y="3739"/>
                  <a:pt x="4522" y="3455"/>
                  <a:pt x="5047" y="3455"/>
                </a:cubicBezTo>
                <a:close/>
                <a:moveTo>
                  <a:pt x="4681" y="0"/>
                </a:moveTo>
                <a:lnTo>
                  <a:pt x="2857" y="456"/>
                </a:lnTo>
                <a:lnTo>
                  <a:pt x="3222" y="1854"/>
                </a:lnTo>
                <a:cubicBezTo>
                  <a:pt x="2979" y="2006"/>
                  <a:pt x="2705" y="2189"/>
                  <a:pt x="2462" y="2432"/>
                </a:cubicBezTo>
                <a:lnTo>
                  <a:pt x="1216" y="1672"/>
                </a:lnTo>
                <a:lnTo>
                  <a:pt x="274" y="3313"/>
                </a:lnTo>
                <a:lnTo>
                  <a:pt x="1520" y="4073"/>
                </a:lnTo>
                <a:cubicBezTo>
                  <a:pt x="1459" y="4377"/>
                  <a:pt x="1398" y="4681"/>
                  <a:pt x="1398" y="4985"/>
                </a:cubicBezTo>
                <a:lnTo>
                  <a:pt x="0" y="5350"/>
                </a:lnTo>
                <a:lnTo>
                  <a:pt x="456" y="7173"/>
                </a:lnTo>
                <a:lnTo>
                  <a:pt x="1854" y="6809"/>
                </a:lnTo>
                <a:cubicBezTo>
                  <a:pt x="2006" y="7052"/>
                  <a:pt x="2189" y="7325"/>
                  <a:pt x="2432" y="7569"/>
                </a:cubicBezTo>
                <a:lnTo>
                  <a:pt x="1672" y="8815"/>
                </a:lnTo>
                <a:lnTo>
                  <a:pt x="3313" y="9757"/>
                </a:lnTo>
                <a:lnTo>
                  <a:pt x="4073" y="8511"/>
                </a:lnTo>
                <a:cubicBezTo>
                  <a:pt x="4377" y="8572"/>
                  <a:pt x="4681" y="8632"/>
                  <a:pt x="4985" y="8632"/>
                </a:cubicBezTo>
                <a:lnTo>
                  <a:pt x="5350" y="10031"/>
                </a:lnTo>
                <a:lnTo>
                  <a:pt x="7174" y="9575"/>
                </a:lnTo>
                <a:lnTo>
                  <a:pt x="6809" y="8176"/>
                </a:lnTo>
                <a:cubicBezTo>
                  <a:pt x="7052" y="8024"/>
                  <a:pt x="7326" y="7812"/>
                  <a:pt x="7569" y="7599"/>
                </a:cubicBezTo>
                <a:lnTo>
                  <a:pt x="8815" y="8359"/>
                </a:lnTo>
                <a:lnTo>
                  <a:pt x="9757" y="6717"/>
                </a:lnTo>
                <a:lnTo>
                  <a:pt x="8511" y="5958"/>
                </a:lnTo>
                <a:cubicBezTo>
                  <a:pt x="8572" y="5654"/>
                  <a:pt x="8633" y="5350"/>
                  <a:pt x="8633" y="5046"/>
                </a:cubicBezTo>
                <a:lnTo>
                  <a:pt x="10031" y="4681"/>
                </a:lnTo>
                <a:lnTo>
                  <a:pt x="9575" y="2857"/>
                </a:lnTo>
                <a:lnTo>
                  <a:pt x="8177" y="3222"/>
                </a:lnTo>
                <a:cubicBezTo>
                  <a:pt x="8025" y="2948"/>
                  <a:pt x="7842" y="2705"/>
                  <a:pt x="7599" y="2462"/>
                </a:cubicBezTo>
                <a:lnTo>
                  <a:pt x="8359" y="1216"/>
                </a:lnTo>
                <a:lnTo>
                  <a:pt x="6718" y="274"/>
                </a:lnTo>
                <a:lnTo>
                  <a:pt x="5958" y="1520"/>
                </a:lnTo>
                <a:cubicBezTo>
                  <a:pt x="5654" y="1429"/>
                  <a:pt x="5350" y="1398"/>
                  <a:pt x="5046" y="1398"/>
                </a:cubicBezTo>
                <a:lnTo>
                  <a:pt x="4681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57150" dist="47625" dir="5400000" algn="bl" rotWithShape="0">
              <a:schemeClr val="dk1">
                <a:alpha val="1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77" t="1445" r="4546"/>
          <a:stretch>
            <a:fillRect/>
          </a:stretch>
        </p:blipFill>
        <p:spPr bwMode="auto">
          <a:xfrm>
            <a:off x="4937760" y="1436369"/>
            <a:ext cx="1514475" cy="3107239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73" t="1289" r="5121"/>
          <a:stretch>
            <a:fillRect/>
          </a:stretch>
        </p:blipFill>
        <p:spPr bwMode="auto">
          <a:xfrm>
            <a:off x="2895600" y="1436370"/>
            <a:ext cx="1515036" cy="31389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6" dur="800" fill="hold"/>
                                        <p:tgtEl>
                                          <p:spTgt spid="24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8" dur="800" fill="hold"/>
                                        <p:tgtEl>
                                          <p:spTgt spid="240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1" name="Google Shape;2401;p97"/>
          <p:cNvSpPr txBox="1">
            <a:spLocks noGrp="1"/>
          </p:cNvSpPr>
          <p:nvPr>
            <p:ph type="title"/>
          </p:nvPr>
        </p:nvSpPr>
        <p:spPr>
          <a:xfrm>
            <a:off x="720000" y="69481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View/submit assignment</a:t>
            </a:r>
            <a:endParaRPr dirty="0"/>
          </a:p>
        </p:txBody>
      </p:sp>
      <p:sp>
        <p:nvSpPr>
          <p:cNvPr id="2409" name="Google Shape;2409;p97"/>
          <p:cNvSpPr/>
          <p:nvPr/>
        </p:nvSpPr>
        <p:spPr>
          <a:xfrm>
            <a:off x="8325700" y="1261133"/>
            <a:ext cx="250781" cy="250235"/>
          </a:xfrm>
          <a:custGeom>
            <a:avLst/>
            <a:gdLst/>
            <a:ahLst/>
            <a:cxnLst/>
            <a:rect l="l" t="t" r="r" b="b"/>
            <a:pathLst>
              <a:path w="14257" h="14226" extrusionOk="0">
                <a:moveTo>
                  <a:pt x="7160" y="4895"/>
                </a:moveTo>
                <a:cubicBezTo>
                  <a:pt x="8066" y="4895"/>
                  <a:pt x="8891" y="5467"/>
                  <a:pt x="9180" y="6383"/>
                </a:cubicBezTo>
                <a:cubicBezTo>
                  <a:pt x="9575" y="7508"/>
                  <a:pt x="8967" y="8724"/>
                  <a:pt x="7812" y="9119"/>
                </a:cubicBezTo>
                <a:cubicBezTo>
                  <a:pt x="7591" y="9191"/>
                  <a:pt x="7367" y="9225"/>
                  <a:pt x="7145" y="9225"/>
                </a:cubicBezTo>
                <a:cubicBezTo>
                  <a:pt x="6241" y="9225"/>
                  <a:pt x="5394" y="8655"/>
                  <a:pt x="5077" y="7751"/>
                </a:cubicBezTo>
                <a:cubicBezTo>
                  <a:pt x="4712" y="6596"/>
                  <a:pt x="5320" y="5380"/>
                  <a:pt x="6444" y="5016"/>
                </a:cubicBezTo>
                <a:cubicBezTo>
                  <a:pt x="6683" y="4934"/>
                  <a:pt x="6924" y="4895"/>
                  <a:pt x="7160" y="4895"/>
                </a:cubicBezTo>
                <a:close/>
                <a:moveTo>
                  <a:pt x="6080" y="0"/>
                </a:moveTo>
                <a:lnTo>
                  <a:pt x="3526" y="851"/>
                </a:lnTo>
                <a:lnTo>
                  <a:pt x="4226" y="2827"/>
                </a:lnTo>
                <a:cubicBezTo>
                  <a:pt x="3830" y="3101"/>
                  <a:pt x="3526" y="3374"/>
                  <a:pt x="3222" y="3709"/>
                </a:cubicBezTo>
                <a:lnTo>
                  <a:pt x="1368" y="2797"/>
                </a:lnTo>
                <a:lnTo>
                  <a:pt x="183" y="5228"/>
                </a:lnTo>
                <a:lnTo>
                  <a:pt x="2037" y="6140"/>
                </a:lnTo>
                <a:cubicBezTo>
                  <a:pt x="1976" y="6566"/>
                  <a:pt x="1946" y="7022"/>
                  <a:pt x="1976" y="7478"/>
                </a:cubicBezTo>
                <a:lnTo>
                  <a:pt x="0" y="8146"/>
                </a:lnTo>
                <a:lnTo>
                  <a:pt x="852" y="10700"/>
                </a:lnTo>
                <a:lnTo>
                  <a:pt x="2827" y="10031"/>
                </a:lnTo>
                <a:cubicBezTo>
                  <a:pt x="3101" y="10396"/>
                  <a:pt x="3374" y="10700"/>
                  <a:pt x="3709" y="11004"/>
                </a:cubicBezTo>
                <a:lnTo>
                  <a:pt x="2797" y="12858"/>
                </a:lnTo>
                <a:lnTo>
                  <a:pt x="5229" y="14043"/>
                </a:lnTo>
                <a:lnTo>
                  <a:pt x="6140" y="12189"/>
                </a:lnTo>
                <a:cubicBezTo>
                  <a:pt x="6441" y="12232"/>
                  <a:pt x="6757" y="12275"/>
                  <a:pt x="7078" y="12275"/>
                </a:cubicBezTo>
                <a:cubicBezTo>
                  <a:pt x="7211" y="12275"/>
                  <a:pt x="7344" y="12268"/>
                  <a:pt x="7478" y="12250"/>
                </a:cubicBezTo>
                <a:lnTo>
                  <a:pt x="8147" y="14225"/>
                </a:lnTo>
                <a:lnTo>
                  <a:pt x="10700" y="13374"/>
                </a:lnTo>
                <a:lnTo>
                  <a:pt x="10031" y="11399"/>
                </a:lnTo>
                <a:cubicBezTo>
                  <a:pt x="10396" y="11125"/>
                  <a:pt x="10700" y="10852"/>
                  <a:pt x="11004" y="10517"/>
                </a:cubicBezTo>
                <a:lnTo>
                  <a:pt x="12858" y="11429"/>
                </a:lnTo>
                <a:lnTo>
                  <a:pt x="14043" y="8997"/>
                </a:lnTo>
                <a:lnTo>
                  <a:pt x="12189" y="8086"/>
                </a:lnTo>
                <a:cubicBezTo>
                  <a:pt x="12280" y="7660"/>
                  <a:pt x="12311" y="7204"/>
                  <a:pt x="12280" y="6748"/>
                </a:cubicBezTo>
                <a:lnTo>
                  <a:pt x="14256" y="6079"/>
                </a:lnTo>
                <a:lnTo>
                  <a:pt x="13375" y="3526"/>
                </a:lnTo>
                <a:lnTo>
                  <a:pt x="11399" y="4195"/>
                </a:lnTo>
                <a:cubicBezTo>
                  <a:pt x="11125" y="3830"/>
                  <a:pt x="10852" y="3526"/>
                  <a:pt x="10517" y="3222"/>
                </a:cubicBezTo>
                <a:lnTo>
                  <a:pt x="11429" y="1368"/>
                </a:lnTo>
                <a:lnTo>
                  <a:pt x="8998" y="183"/>
                </a:lnTo>
                <a:lnTo>
                  <a:pt x="8086" y="2037"/>
                </a:lnTo>
                <a:cubicBezTo>
                  <a:pt x="7785" y="1994"/>
                  <a:pt x="7469" y="1951"/>
                  <a:pt x="7148" y="1951"/>
                </a:cubicBezTo>
                <a:cubicBezTo>
                  <a:pt x="7015" y="1951"/>
                  <a:pt x="6882" y="1958"/>
                  <a:pt x="6748" y="1976"/>
                </a:cubicBezTo>
                <a:lnTo>
                  <a:pt x="608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7150" dist="57150" dir="5400000" algn="bl" rotWithShape="0">
              <a:schemeClr val="dk1">
                <a:alpha val="16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410" name="Google Shape;2410;p97"/>
          <p:cNvSpPr/>
          <p:nvPr/>
        </p:nvSpPr>
        <p:spPr>
          <a:xfrm>
            <a:off x="720004" y="1089600"/>
            <a:ext cx="361793" cy="361793"/>
          </a:xfrm>
          <a:custGeom>
            <a:avLst/>
            <a:gdLst/>
            <a:ahLst/>
            <a:cxnLst/>
            <a:rect l="l" t="t" r="r" b="b"/>
            <a:pathLst>
              <a:path w="10031" h="10031" extrusionOk="0">
                <a:moveTo>
                  <a:pt x="5047" y="3455"/>
                </a:moveTo>
                <a:cubicBezTo>
                  <a:pt x="5309" y="3455"/>
                  <a:pt x="5573" y="3526"/>
                  <a:pt x="5806" y="3678"/>
                </a:cubicBezTo>
                <a:cubicBezTo>
                  <a:pt x="6535" y="4134"/>
                  <a:pt x="6778" y="5046"/>
                  <a:pt x="6353" y="5775"/>
                </a:cubicBezTo>
                <a:cubicBezTo>
                  <a:pt x="6074" y="6254"/>
                  <a:pt x="5572" y="6523"/>
                  <a:pt x="5055" y="6523"/>
                </a:cubicBezTo>
                <a:cubicBezTo>
                  <a:pt x="4783" y="6523"/>
                  <a:pt x="4507" y="6449"/>
                  <a:pt x="4256" y="6292"/>
                </a:cubicBezTo>
                <a:cubicBezTo>
                  <a:pt x="3526" y="5897"/>
                  <a:pt x="3283" y="4924"/>
                  <a:pt x="3739" y="4225"/>
                </a:cubicBezTo>
                <a:cubicBezTo>
                  <a:pt x="4002" y="3739"/>
                  <a:pt x="4522" y="3455"/>
                  <a:pt x="5047" y="3455"/>
                </a:cubicBezTo>
                <a:close/>
                <a:moveTo>
                  <a:pt x="4681" y="0"/>
                </a:moveTo>
                <a:lnTo>
                  <a:pt x="2857" y="456"/>
                </a:lnTo>
                <a:lnTo>
                  <a:pt x="3222" y="1854"/>
                </a:lnTo>
                <a:cubicBezTo>
                  <a:pt x="2979" y="2006"/>
                  <a:pt x="2705" y="2189"/>
                  <a:pt x="2462" y="2432"/>
                </a:cubicBezTo>
                <a:lnTo>
                  <a:pt x="1216" y="1672"/>
                </a:lnTo>
                <a:lnTo>
                  <a:pt x="274" y="3313"/>
                </a:lnTo>
                <a:lnTo>
                  <a:pt x="1520" y="4073"/>
                </a:lnTo>
                <a:cubicBezTo>
                  <a:pt x="1459" y="4377"/>
                  <a:pt x="1398" y="4681"/>
                  <a:pt x="1398" y="4985"/>
                </a:cubicBezTo>
                <a:lnTo>
                  <a:pt x="0" y="5350"/>
                </a:lnTo>
                <a:lnTo>
                  <a:pt x="456" y="7173"/>
                </a:lnTo>
                <a:lnTo>
                  <a:pt x="1854" y="6809"/>
                </a:lnTo>
                <a:cubicBezTo>
                  <a:pt x="2006" y="7052"/>
                  <a:pt x="2189" y="7325"/>
                  <a:pt x="2432" y="7569"/>
                </a:cubicBezTo>
                <a:lnTo>
                  <a:pt x="1672" y="8815"/>
                </a:lnTo>
                <a:lnTo>
                  <a:pt x="3313" y="9757"/>
                </a:lnTo>
                <a:lnTo>
                  <a:pt x="4073" y="8511"/>
                </a:lnTo>
                <a:cubicBezTo>
                  <a:pt x="4377" y="8572"/>
                  <a:pt x="4681" y="8632"/>
                  <a:pt x="4985" y="8632"/>
                </a:cubicBezTo>
                <a:lnTo>
                  <a:pt x="5350" y="10031"/>
                </a:lnTo>
                <a:lnTo>
                  <a:pt x="7174" y="9575"/>
                </a:lnTo>
                <a:lnTo>
                  <a:pt x="6809" y="8176"/>
                </a:lnTo>
                <a:cubicBezTo>
                  <a:pt x="7052" y="8024"/>
                  <a:pt x="7326" y="7812"/>
                  <a:pt x="7569" y="7599"/>
                </a:cubicBezTo>
                <a:lnTo>
                  <a:pt x="8815" y="8359"/>
                </a:lnTo>
                <a:lnTo>
                  <a:pt x="9757" y="6717"/>
                </a:lnTo>
                <a:lnTo>
                  <a:pt x="8511" y="5958"/>
                </a:lnTo>
                <a:cubicBezTo>
                  <a:pt x="8572" y="5654"/>
                  <a:pt x="8633" y="5350"/>
                  <a:pt x="8633" y="5046"/>
                </a:cubicBezTo>
                <a:lnTo>
                  <a:pt x="10031" y="4681"/>
                </a:lnTo>
                <a:lnTo>
                  <a:pt x="9575" y="2857"/>
                </a:lnTo>
                <a:lnTo>
                  <a:pt x="8177" y="3222"/>
                </a:lnTo>
                <a:cubicBezTo>
                  <a:pt x="8025" y="2948"/>
                  <a:pt x="7842" y="2705"/>
                  <a:pt x="7599" y="2462"/>
                </a:cubicBezTo>
                <a:lnTo>
                  <a:pt x="8359" y="1216"/>
                </a:lnTo>
                <a:lnTo>
                  <a:pt x="6718" y="274"/>
                </a:lnTo>
                <a:lnTo>
                  <a:pt x="5958" y="1520"/>
                </a:lnTo>
                <a:cubicBezTo>
                  <a:pt x="5654" y="1429"/>
                  <a:pt x="5350" y="1398"/>
                  <a:pt x="5046" y="1398"/>
                </a:cubicBezTo>
                <a:lnTo>
                  <a:pt x="4681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57150" dist="47625" dir="5400000" algn="bl" rotWithShape="0">
              <a:schemeClr val="dk1">
                <a:alpha val="1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68" t="1291" r="4804"/>
          <a:stretch>
            <a:fillRect/>
          </a:stretch>
        </p:blipFill>
        <p:spPr bwMode="auto">
          <a:xfrm>
            <a:off x="4954415" y="1427213"/>
            <a:ext cx="1503535" cy="31324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65" t="1291" r="4972"/>
          <a:stretch>
            <a:fillRect/>
          </a:stretch>
        </p:blipFill>
        <p:spPr bwMode="auto">
          <a:xfrm>
            <a:off x="2815590" y="1413509"/>
            <a:ext cx="1518305" cy="31324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6" dur="800" fill="hold"/>
                                        <p:tgtEl>
                                          <p:spTgt spid="24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8" dur="800" fill="hold"/>
                                        <p:tgtEl>
                                          <p:spTgt spid="240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" name="Google Shape;1392;p73"/>
          <p:cNvSpPr txBox="1">
            <a:spLocks noGrp="1"/>
          </p:cNvSpPr>
          <p:nvPr>
            <p:ph type="title"/>
          </p:nvPr>
        </p:nvSpPr>
        <p:spPr>
          <a:xfrm>
            <a:off x="696670" y="727488"/>
            <a:ext cx="3251400" cy="92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Introduction</a:t>
            </a:r>
            <a:endParaRPr dirty="0"/>
          </a:p>
        </p:txBody>
      </p:sp>
      <p:sp>
        <p:nvSpPr>
          <p:cNvPr id="1393" name="Google Shape;1393;p73"/>
          <p:cNvSpPr txBox="1">
            <a:spLocks noGrp="1"/>
          </p:cNvSpPr>
          <p:nvPr>
            <p:ph type="body" idx="1"/>
          </p:nvPr>
        </p:nvSpPr>
        <p:spPr>
          <a:xfrm>
            <a:off x="696670" y="2101357"/>
            <a:ext cx="3860596" cy="147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Project is titled ‘Class Management System’.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Our Project aims to </a:t>
            </a:r>
            <a:r>
              <a:rPr lang="en-IN" altLang="en-US" dirty="0">
                <a:latin typeface="Arial" panose="020B0604020202020204" pitchFamily="34" charset="0"/>
                <a:cs typeface="Arial" panose="020B0604020202020204" pitchFamily="34" charset="0"/>
              </a:rPr>
              <a:t>serve as a platform  which makes it easier for the admin to manage student and teacher data</a:t>
            </a:r>
            <a:endParaRPr lang="en-I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Also the app can help students and teachers to share data more effectively as all data is stored together.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394" name="Google Shape;1394;p73"/>
          <p:cNvGrpSpPr/>
          <p:nvPr/>
        </p:nvGrpSpPr>
        <p:grpSpPr>
          <a:xfrm>
            <a:off x="5079450" y="1427221"/>
            <a:ext cx="2978050" cy="2565400"/>
            <a:chOff x="5079450" y="1427221"/>
            <a:chExt cx="2978050" cy="2565400"/>
          </a:xfrm>
        </p:grpSpPr>
        <p:grpSp>
          <p:nvGrpSpPr>
            <p:cNvPr id="1395" name="Google Shape;1395;p73"/>
            <p:cNvGrpSpPr/>
            <p:nvPr/>
          </p:nvGrpSpPr>
          <p:grpSpPr>
            <a:xfrm>
              <a:off x="5079450" y="1427221"/>
              <a:ext cx="2978050" cy="2565400"/>
              <a:chOff x="5079450" y="1388500"/>
              <a:chExt cx="2978050" cy="2565400"/>
            </a:xfrm>
          </p:grpSpPr>
          <p:sp>
            <p:nvSpPr>
              <p:cNvPr id="1396" name="Google Shape;1396;p73"/>
              <p:cNvSpPr/>
              <p:nvPr/>
            </p:nvSpPr>
            <p:spPr>
              <a:xfrm>
                <a:off x="5654675" y="1388500"/>
                <a:ext cx="1268300" cy="2565400"/>
              </a:xfrm>
              <a:custGeom>
                <a:avLst/>
                <a:gdLst/>
                <a:ahLst/>
                <a:cxnLst/>
                <a:rect l="l" t="t" r="r" b="b"/>
                <a:pathLst>
                  <a:path w="50732" h="102616" extrusionOk="0">
                    <a:moveTo>
                      <a:pt x="5715" y="0"/>
                    </a:moveTo>
                    <a:cubicBezTo>
                      <a:pt x="2554" y="0"/>
                      <a:pt x="1" y="2554"/>
                      <a:pt x="1" y="5684"/>
                    </a:cubicBezTo>
                    <a:lnTo>
                      <a:pt x="1" y="96932"/>
                    </a:lnTo>
                    <a:cubicBezTo>
                      <a:pt x="1" y="100063"/>
                      <a:pt x="2554" y="102616"/>
                      <a:pt x="5715" y="102616"/>
                    </a:cubicBezTo>
                    <a:lnTo>
                      <a:pt x="45047" y="102616"/>
                    </a:lnTo>
                    <a:cubicBezTo>
                      <a:pt x="48178" y="102616"/>
                      <a:pt x="50731" y="100063"/>
                      <a:pt x="50731" y="96932"/>
                    </a:cubicBezTo>
                    <a:lnTo>
                      <a:pt x="50731" y="5684"/>
                    </a:lnTo>
                    <a:cubicBezTo>
                      <a:pt x="50731" y="2554"/>
                      <a:pt x="48178" y="0"/>
                      <a:pt x="4504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47625" dir="5400000" algn="bl" rotWithShape="0">
                  <a:schemeClr val="dk1">
                    <a:alpha val="16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97" name="Google Shape;1397;p73"/>
              <p:cNvSpPr/>
              <p:nvPr/>
            </p:nvSpPr>
            <p:spPr>
              <a:xfrm>
                <a:off x="5680525" y="2759350"/>
                <a:ext cx="1215850" cy="1159600"/>
              </a:xfrm>
              <a:custGeom>
                <a:avLst/>
                <a:gdLst/>
                <a:ahLst/>
                <a:cxnLst/>
                <a:rect l="l" t="t" r="r" b="b"/>
                <a:pathLst>
                  <a:path w="48634" h="46384" extrusionOk="0">
                    <a:moveTo>
                      <a:pt x="0" y="0"/>
                    </a:moveTo>
                    <a:lnTo>
                      <a:pt x="0" y="41429"/>
                    </a:lnTo>
                    <a:cubicBezTo>
                      <a:pt x="0" y="44165"/>
                      <a:pt x="2219" y="46384"/>
                      <a:pt x="4955" y="46384"/>
                    </a:cubicBezTo>
                    <a:lnTo>
                      <a:pt x="43709" y="46384"/>
                    </a:lnTo>
                    <a:cubicBezTo>
                      <a:pt x="46415" y="46384"/>
                      <a:pt x="48634" y="44165"/>
                      <a:pt x="48634" y="41429"/>
                    </a:cubicBezTo>
                    <a:lnTo>
                      <a:pt x="4863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00000">
                    <a:srgbClr val="66BEE9">
                      <a:alpha val="34509"/>
                    </a:srgbClr>
                  </a:gs>
                </a:gsLst>
                <a:lin ang="5400012" scaled="0"/>
              </a:gradFill>
              <a:ln>
                <a:noFill/>
              </a:ln>
              <a:effectLst>
                <a:outerShdw blurRad="57150" dist="47625" dir="5400000" algn="bl" rotWithShape="0">
                  <a:schemeClr val="dk1">
                    <a:alpha val="16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98" name="Google Shape;1398;p73"/>
              <p:cNvSpPr/>
              <p:nvPr/>
            </p:nvSpPr>
            <p:spPr>
              <a:xfrm>
                <a:off x="5796775" y="2963000"/>
                <a:ext cx="1001575" cy="735575"/>
              </a:xfrm>
              <a:custGeom>
                <a:avLst/>
                <a:gdLst/>
                <a:ahLst/>
                <a:cxnLst/>
                <a:rect l="l" t="t" r="r" b="b"/>
                <a:pathLst>
                  <a:path w="40063" h="29423" extrusionOk="0">
                    <a:moveTo>
                      <a:pt x="1916" y="0"/>
                    </a:moveTo>
                    <a:cubicBezTo>
                      <a:pt x="852" y="0"/>
                      <a:pt x="1" y="882"/>
                      <a:pt x="1" y="1945"/>
                    </a:cubicBezTo>
                    <a:lnTo>
                      <a:pt x="1" y="27478"/>
                    </a:lnTo>
                    <a:cubicBezTo>
                      <a:pt x="1" y="28541"/>
                      <a:pt x="852" y="29423"/>
                      <a:pt x="1916" y="29423"/>
                    </a:cubicBezTo>
                    <a:lnTo>
                      <a:pt x="38148" y="29423"/>
                    </a:lnTo>
                    <a:cubicBezTo>
                      <a:pt x="39211" y="29423"/>
                      <a:pt x="40063" y="28541"/>
                      <a:pt x="40063" y="27478"/>
                    </a:cubicBezTo>
                    <a:lnTo>
                      <a:pt x="40063" y="1976"/>
                    </a:lnTo>
                    <a:cubicBezTo>
                      <a:pt x="40063" y="882"/>
                      <a:pt x="39211" y="0"/>
                      <a:pt x="3814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47625" dir="5400000" algn="bl" rotWithShape="0">
                  <a:schemeClr val="dk1">
                    <a:alpha val="16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99" name="Google Shape;1399;p73"/>
              <p:cNvSpPr/>
              <p:nvPr/>
            </p:nvSpPr>
            <p:spPr>
              <a:xfrm>
                <a:off x="5907725" y="3056450"/>
                <a:ext cx="357950" cy="289550"/>
              </a:xfrm>
              <a:custGeom>
                <a:avLst/>
                <a:gdLst/>
                <a:ahLst/>
                <a:cxnLst/>
                <a:rect l="l" t="t" r="r" b="b"/>
                <a:pathLst>
                  <a:path w="14318" h="11582" extrusionOk="0">
                    <a:moveTo>
                      <a:pt x="791" y="1"/>
                    </a:moveTo>
                    <a:cubicBezTo>
                      <a:pt x="335" y="1"/>
                      <a:pt x="1" y="365"/>
                      <a:pt x="1" y="791"/>
                    </a:cubicBezTo>
                    <a:lnTo>
                      <a:pt x="1" y="10791"/>
                    </a:lnTo>
                    <a:cubicBezTo>
                      <a:pt x="1" y="11247"/>
                      <a:pt x="366" y="11581"/>
                      <a:pt x="791" y="11581"/>
                    </a:cubicBezTo>
                    <a:lnTo>
                      <a:pt x="13527" y="11581"/>
                    </a:lnTo>
                    <a:cubicBezTo>
                      <a:pt x="13952" y="11581"/>
                      <a:pt x="14287" y="11247"/>
                      <a:pt x="14317" y="10791"/>
                    </a:cubicBezTo>
                    <a:lnTo>
                      <a:pt x="14317" y="791"/>
                    </a:lnTo>
                    <a:cubicBezTo>
                      <a:pt x="14317" y="335"/>
                      <a:pt x="13952" y="1"/>
                      <a:pt x="13527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00000">
                    <a:srgbClr val="4EB3E4">
                      <a:alpha val="57647"/>
                    </a:srgbClr>
                  </a:gs>
                </a:gsLst>
                <a:lin ang="5400012" scaled="0"/>
              </a:gradFill>
              <a:ln>
                <a:noFill/>
              </a:ln>
              <a:effectLst>
                <a:outerShdw blurRad="57150" dist="47625" dir="5400000" algn="bl" rotWithShape="0">
                  <a:schemeClr val="dk1">
                    <a:alpha val="16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400" name="Google Shape;1400;p73"/>
              <p:cNvSpPr/>
              <p:nvPr/>
            </p:nvSpPr>
            <p:spPr>
              <a:xfrm>
                <a:off x="6330225" y="3056450"/>
                <a:ext cx="357950" cy="289550"/>
              </a:xfrm>
              <a:custGeom>
                <a:avLst/>
                <a:gdLst/>
                <a:ahLst/>
                <a:cxnLst/>
                <a:rect l="l" t="t" r="r" b="b"/>
                <a:pathLst>
                  <a:path w="14318" h="11582" extrusionOk="0">
                    <a:moveTo>
                      <a:pt x="791" y="1"/>
                    </a:moveTo>
                    <a:cubicBezTo>
                      <a:pt x="335" y="1"/>
                      <a:pt x="1" y="365"/>
                      <a:pt x="1" y="791"/>
                    </a:cubicBezTo>
                    <a:lnTo>
                      <a:pt x="1" y="10791"/>
                    </a:lnTo>
                    <a:cubicBezTo>
                      <a:pt x="1" y="11247"/>
                      <a:pt x="396" y="11581"/>
                      <a:pt x="791" y="11581"/>
                    </a:cubicBezTo>
                    <a:lnTo>
                      <a:pt x="13527" y="11581"/>
                    </a:lnTo>
                    <a:cubicBezTo>
                      <a:pt x="13952" y="11581"/>
                      <a:pt x="14287" y="11247"/>
                      <a:pt x="14317" y="10791"/>
                    </a:cubicBezTo>
                    <a:lnTo>
                      <a:pt x="14317" y="791"/>
                    </a:lnTo>
                    <a:cubicBezTo>
                      <a:pt x="14317" y="335"/>
                      <a:pt x="13952" y="1"/>
                      <a:pt x="13527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00000">
                    <a:srgbClr val="4EB3E4">
                      <a:alpha val="57647"/>
                    </a:srgbClr>
                  </a:gs>
                </a:gsLst>
                <a:lin ang="5400012" scaled="0"/>
              </a:gradFill>
              <a:ln>
                <a:noFill/>
              </a:ln>
              <a:effectLst>
                <a:outerShdw blurRad="57150" dist="47625" dir="5400000" algn="bl" rotWithShape="0">
                  <a:schemeClr val="dk1">
                    <a:alpha val="16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401" name="Google Shape;1401;p73"/>
              <p:cNvSpPr/>
              <p:nvPr/>
            </p:nvSpPr>
            <p:spPr>
              <a:xfrm>
                <a:off x="5907725" y="3415125"/>
                <a:ext cx="779675" cy="30425"/>
              </a:xfrm>
              <a:custGeom>
                <a:avLst/>
                <a:gdLst/>
                <a:ahLst/>
                <a:cxnLst/>
                <a:rect l="l" t="t" r="r" b="b"/>
                <a:pathLst>
                  <a:path w="31187" h="1217" extrusionOk="0">
                    <a:moveTo>
                      <a:pt x="609" y="0"/>
                    </a:moveTo>
                    <a:cubicBezTo>
                      <a:pt x="274" y="0"/>
                      <a:pt x="1" y="274"/>
                      <a:pt x="1" y="608"/>
                    </a:cubicBezTo>
                    <a:cubicBezTo>
                      <a:pt x="1" y="973"/>
                      <a:pt x="274" y="1216"/>
                      <a:pt x="609" y="1216"/>
                    </a:cubicBezTo>
                    <a:lnTo>
                      <a:pt x="30579" y="1216"/>
                    </a:lnTo>
                    <a:cubicBezTo>
                      <a:pt x="30913" y="1216"/>
                      <a:pt x="31187" y="973"/>
                      <a:pt x="31187" y="608"/>
                    </a:cubicBezTo>
                    <a:cubicBezTo>
                      <a:pt x="31187" y="274"/>
                      <a:pt x="30913" y="0"/>
                      <a:pt x="3057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47625" dir="5400000" algn="bl" rotWithShape="0">
                  <a:schemeClr val="dk1">
                    <a:alpha val="16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402" name="Google Shape;1402;p73"/>
              <p:cNvSpPr/>
              <p:nvPr/>
            </p:nvSpPr>
            <p:spPr>
              <a:xfrm>
                <a:off x="5907725" y="3494900"/>
                <a:ext cx="779675" cy="30425"/>
              </a:xfrm>
              <a:custGeom>
                <a:avLst/>
                <a:gdLst/>
                <a:ahLst/>
                <a:cxnLst/>
                <a:rect l="l" t="t" r="r" b="b"/>
                <a:pathLst>
                  <a:path w="31187" h="1217" extrusionOk="0">
                    <a:moveTo>
                      <a:pt x="609" y="1"/>
                    </a:moveTo>
                    <a:cubicBezTo>
                      <a:pt x="274" y="1"/>
                      <a:pt x="1" y="275"/>
                      <a:pt x="1" y="609"/>
                    </a:cubicBezTo>
                    <a:cubicBezTo>
                      <a:pt x="1" y="974"/>
                      <a:pt x="274" y="1217"/>
                      <a:pt x="609" y="1217"/>
                    </a:cubicBezTo>
                    <a:lnTo>
                      <a:pt x="30579" y="1217"/>
                    </a:lnTo>
                    <a:cubicBezTo>
                      <a:pt x="30913" y="1217"/>
                      <a:pt x="31187" y="913"/>
                      <a:pt x="31187" y="609"/>
                    </a:cubicBezTo>
                    <a:cubicBezTo>
                      <a:pt x="31187" y="275"/>
                      <a:pt x="30913" y="1"/>
                      <a:pt x="3057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47625" dir="5400000" algn="bl" rotWithShape="0">
                  <a:schemeClr val="dk1">
                    <a:alpha val="16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403" name="Google Shape;1403;p73"/>
              <p:cNvSpPr/>
              <p:nvPr/>
            </p:nvSpPr>
            <p:spPr>
              <a:xfrm>
                <a:off x="5907725" y="3573950"/>
                <a:ext cx="295625" cy="30400"/>
              </a:xfrm>
              <a:custGeom>
                <a:avLst/>
                <a:gdLst/>
                <a:ahLst/>
                <a:cxnLst/>
                <a:rect l="l" t="t" r="r" b="b"/>
                <a:pathLst>
                  <a:path w="11825" h="1216" extrusionOk="0">
                    <a:moveTo>
                      <a:pt x="609" y="0"/>
                    </a:moveTo>
                    <a:cubicBezTo>
                      <a:pt x="274" y="0"/>
                      <a:pt x="1" y="274"/>
                      <a:pt x="1" y="608"/>
                    </a:cubicBezTo>
                    <a:cubicBezTo>
                      <a:pt x="1" y="942"/>
                      <a:pt x="274" y="1216"/>
                      <a:pt x="609" y="1216"/>
                    </a:cubicBezTo>
                    <a:lnTo>
                      <a:pt x="11217" y="1216"/>
                    </a:lnTo>
                    <a:cubicBezTo>
                      <a:pt x="11551" y="1216"/>
                      <a:pt x="11825" y="942"/>
                      <a:pt x="11825" y="608"/>
                    </a:cubicBezTo>
                    <a:cubicBezTo>
                      <a:pt x="11825" y="274"/>
                      <a:pt x="11551" y="0"/>
                      <a:pt x="1121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47625" dir="5400000" algn="bl" rotWithShape="0">
                  <a:schemeClr val="dk1">
                    <a:alpha val="16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404" name="Google Shape;1404;p73"/>
              <p:cNvSpPr/>
              <p:nvPr/>
            </p:nvSpPr>
            <p:spPr>
              <a:xfrm>
                <a:off x="5680525" y="1424225"/>
                <a:ext cx="1215850" cy="180100"/>
              </a:xfrm>
              <a:custGeom>
                <a:avLst/>
                <a:gdLst/>
                <a:ahLst/>
                <a:cxnLst/>
                <a:rect l="l" t="t" r="r" b="b"/>
                <a:pathLst>
                  <a:path w="48634" h="7204" extrusionOk="0">
                    <a:moveTo>
                      <a:pt x="4955" y="0"/>
                    </a:moveTo>
                    <a:cubicBezTo>
                      <a:pt x="2219" y="0"/>
                      <a:pt x="0" y="2219"/>
                      <a:pt x="0" y="4954"/>
                    </a:cubicBezTo>
                    <a:lnTo>
                      <a:pt x="0" y="7204"/>
                    </a:lnTo>
                    <a:lnTo>
                      <a:pt x="48634" y="7204"/>
                    </a:lnTo>
                    <a:lnTo>
                      <a:pt x="48634" y="4954"/>
                    </a:lnTo>
                    <a:cubicBezTo>
                      <a:pt x="48634" y="2219"/>
                      <a:pt x="46415" y="0"/>
                      <a:pt x="43709" y="0"/>
                    </a:cubicBezTo>
                    <a:lnTo>
                      <a:pt x="26718" y="0"/>
                    </a:lnTo>
                    <a:cubicBezTo>
                      <a:pt x="25989" y="0"/>
                      <a:pt x="25381" y="456"/>
                      <a:pt x="25168" y="1125"/>
                    </a:cubicBezTo>
                    <a:cubicBezTo>
                      <a:pt x="25047" y="1459"/>
                      <a:pt x="24712" y="1702"/>
                      <a:pt x="24317" y="1702"/>
                    </a:cubicBezTo>
                    <a:cubicBezTo>
                      <a:pt x="23952" y="1702"/>
                      <a:pt x="23588" y="1489"/>
                      <a:pt x="23496" y="1125"/>
                    </a:cubicBezTo>
                    <a:cubicBezTo>
                      <a:pt x="23253" y="426"/>
                      <a:pt x="22615" y="0"/>
                      <a:pt x="2191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57150" dist="47625" dir="5400000" algn="bl" rotWithShape="0">
                  <a:schemeClr val="dk1">
                    <a:alpha val="16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405" name="Google Shape;1405;p73"/>
              <p:cNvSpPr/>
              <p:nvPr/>
            </p:nvSpPr>
            <p:spPr>
              <a:xfrm>
                <a:off x="5680525" y="1602775"/>
                <a:ext cx="1215850" cy="1155075"/>
              </a:xfrm>
              <a:custGeom>
                <a:avLst/>
                <a:gdLst/>
                <a:ahLst/>
                <a:cxnLst/>
                <a:rect l="l" t="t" r="r" b="b"/>
                <a:pathLst>
                  <a:path w="48634" h="46203" extrusionOk="0">
                    <a:moveTo>
                      <a:pt x="0" y="1"/>
                    </a:moveTo>
                    <a:lnTo>
                      <a:pt x="0" y="46202"/>
                    </a:lnTo>
                    <a:lnTo>
                      <a:pt x="48634" y="46202"/>
                    </a:lnTo>
                    <a:lnTo>
                      <a:pt x="4863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47625" dir="5400000" algn="bl" rotWithShape="0">
                  <a:schemeClr val="dk1">
                    <a:alpha val="16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406" name="Google Shape;1406;p73"/>
              <p:cNvSpPr/>
              <p:nvPr/>
            </p:nvSpPr>
            <p:spPr>
              <a:xfrm>
                <a:off x="6071875" y="2451575"/>
                <a:ext cx="406550" cy="34225"/>
              </a:xfrm>
              <a:custGeom>
                <a:avLst/>
                <a:gdLst/>
                <a:ahLst/>
                <a:cxnLst/>
                <a:rect l="l" t="t" r="r" b="b"/>
                <a:pathLst>
                  <a:path w="16262" h="1369" extrusionOk="0">
                    <a:moveTo>
                      <a:pt x="699" y="1"/>
                    </a:moveTo>
                    <a:cubicBezTo>
                      <a:pt x="304" y="1"/>
                      <a:pt x="0" y="305"/>
                      <a:pt x="0" y="670"/>
                    </a:cubicBezTo>
                    <a:cubicBezTo>
                      <a:pt x="0" y="1065"/>
                      <a:pt x="304" y="1369"/>
                      <a:pt x="699" y="1369"/>
                    </a:cubicBezTo>
                    <a:lnTo>
                      <a:pt x="15593" y="1369"/>
                    </a:lnTo>
                    <a:cubicBezTo>
                      <a:pt x="15958" y="1369"/>
                      <a:pt x="16262" y="1065"/>
                      <a:pt x="16262" y="670"/>
                    </a:cubicBezTo>
                    <a:cubicBezTo>
                      <a:pt x="16262" y="305"/>
                      <a:pt x="15958" y="1"/>
                      <a:pt x="1556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47625" dir="5400000" algn="bl" rotWithShape="0">
                  <a:schemeClr val="dk1">
                    <a:alpha val="16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407" name="Google Shape;1407;p73"/>
              <p:cNvSpPr/>
              <p:nvPr/>
            </p:nvSpPr>
            <p:spPr>
              <a:xfrm>
                <a:off x="6153925" y="2538200"/>
                <a:ext cx="243200" cy="35000"/>
              </a:xfrm>
              <a:custGeom>
                <a:avLst/>
                <a:gdLst/>
                <a:ahLst/>
                <a:cxnLst/>
                <a:rect l="l" t="t" r="r" b="b"/>
                <a:pathLst>
                  <a:path w="9728" h="1400" extrusionOk="0">
                    <a:moveTo>
                      <a:pt x="670" y="1"/>
                    </a:moveTo>
                    <a:cubicBezTo>
                      <a:pt x="305" y="1"/>
                      <a:pt x="1" y="335"/>
                      <a:pt x="1" y="700"/>
                    </a:cubicBezTo>
                    <a:cubicBezTo>
                      <a:pt x="1" y="1095"/>
                      <a:pt x="305" y="1399"/>
                      <a:pt x="670" y="1399"/>
                    </a:cubicBezTo>
                    <a:lnTo>
                      <a:pt x="9028" y="1399"/>
                    </a:lnTo>
                    <a:cubicBezTo>
                      <a:pt x="9424" y="1399"/>
                      <a:pt x="9728" y="1095"/>
                      <a:pt x="9728" y="700"/>
                    </a:cubicBezTo>
                    <a:cubicBezTo>
                      <a:pt x="9728" y="335"/>
                      <a:pt x="9424" y="1"/>
                      <a:pt x="902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47625" dir="5400000" algn="bl" rotWithShape="0">
                  <a:schemeClr val="dk1">
                    <a:alpha val="16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408" name="Google Shape;1408;p73"/>
              <p:cNvSpPr/>
              <p:nvPr/>
            </p:nvSpPr>
            <p:spPr>
              <a:xfrm>
                <a:off x="7514150" y="3391575"/>
                <a:ext cx="497750" cy="64600"/>
              </a:xfrm>
              <a:custGeom>
                <a:avLst/>
                <a:gdLst/>
                <a:ahLst/>
                <a:cxnLst/>
                <a:rect l="l" t="t" r="r" b="b"/>
                <a:pathLst>
                  <a:path w="19910" h="2584" extrusionOk="0">
                    <a:moveTo>
                      <a:pt x="1277" y="0"/>
                    </a:moveTo>
                    <a:cubicBezTo>
                      <a:pt x="547" y="0"/>
                      <a:pt x="0" y="578"/>
                      <a:pt x="0" y="1307"/>
                    </a:cubicBezTo>
                    <a:cubicBezTo>
                      <a:pt x="0" y="2006"/>
                      <a:pt x="547" y="2584"/>
                      <a:pt x="1277" y="2584"/>
                    </a:cubicBezTo>
                    <a:lnTo>
                      <a:pt x="18602" y="2584"/>
                    </a:lnTo>
                    <a:cubicBezTo>
                      <a:pt x="19332" y="2584"/>
                      <a:pt x="19909" y="2006"/>
                      <a:pt x="19909" y="1307"/>
                    </a:cubicBezTo>
                    <a:cubicBezTo>
                      <a:pt x="19909" y="578"/>
                      <a:pt x="19332" y="0"/>
                      <a:pt x="1860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47625" dir="5400000" algn="bl" rotWithShape="0">
                  <a:schemeClr val="dk1">
                    <a:alpha val="16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409" name="Google Shape;1409;p73"/>
              <p:cNvSpPr/>
              <p:nvPr/>
            </p:nvSpPr>
            <p:spPr>
              <a:xfrm>
                <a:off x="7512625" y="3529100"/>
                <a:ext cx="250800" cy="64625"/>
              </a:xfrm>
              <a:custGeom>
                <a:avLst/>
                <a:gdLst/>
                <a:ahLst/>
                <a:cxnLst/>
                <a:rect l="l" t="t" r="r" b="b"/>
                <a:pathLst>
                  <a:path w="10032" h="2585" extrusionOk="0">
                    <a:moveTo>
                      <a:pt x="1308" y="1"/>
                    </a:moveTo>
                    <a:cubicBezTo>
                      <a:pt x="578" y="1"/>
                      <a:pt x="0" y="578"/>
                      <a:pt x="0" y="1308"/>
                    </a:cubicBezTo>
                    <a:cubicBezTo>
                      <a:pt x="0" y="2037"/>
                      <a:pt x="578" y="2584"/>
                      <a:pt x="1308" y="2584"/>
                    </a:cubicBezTo>
                    <a:lnTo>
                      <a:pt x="8754" y="2584"/>
                    </a:lnTo>
                    <a:cubicBezTo>
                      <a:pt x="9484" y="2584"/>
                      <a:pt x="10031" y="1976"/>
                      <a:pt x="10031" y="1308"/>
                    </a:cubicBezTo>
                    <a:cubicBezTo>
                      <a:pt x="10031" y="578"/>
                      <a:pt x="9484" y="1"/>
                      <a:pt x="875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47625" dir="5400000" algn="bl" rotWithShape="0">
                  <a:schemeClr val="dk1">
                    <a:alpha val="16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410" name="Google Shape;1410;p73"/>
              <p:cNvSpPr/>
              <p:nvPr/>
            </p:nvSpPr>
            <p:spPr>
              <a:xfrm>
                <a:off x="6719661" y="1828475"/>
                <a:ext cx="864775" cy="1223450"/>
              </a:xfrm>
              <a:custGeom>
                <a:avLst/>
                <a:gdLst/>
                <a:ahLst/>
                <a:cxnLst/>
                <a:rect l="l" t="t" r="r" b="b"/>
                <a:pathLst>
                  <a:path w="34591" h="48938" extrusionOk="0">
                    <a:moveTo>
                      <a:pt x="2037" y="0"/>
                    </a:moveTo>
                    <a:cubicBezTo>
                      <a:pt x="912" y="0"/>
                      <a:pt x="0" y="912"/>
                      <a:pt x="0" y="2007"/>
                    </a:cubicBezTo>
                    <a:lnTo>
                      <a:pt x="0" y="46901"/>
                    </a:lnTo>
                    <a:cubicBezTo>
                      <a:pt x="0" y="48025"/>
                      <a:pt x="943" y="48937"/>
                      <a:pt x="2037" y="48937"/>
                    </a:cubicBezTo>
                    <a:lnTo>
                      <a:pt x="32585" y="48937"/>
                    </a:lnTo>
                    <a:cubicBezTo>
                      <a:pt x="33679" y="48937"/>
                      <a:pt x="34591" y="47995"/>
                      <a:pt x="34591" y="46901"/>
                    </a:cubicBezTo>
                    <a:lnTo>
                      <a:pt x="34591" y="2007"/>
                    </a:lnTo>
                    <a:cubicBezTo>
                      <a:pt x="34591" y="912"/>
                      <a:pt x="33679" y="0"/>
                      <a:pt x="3258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47625" dir="5400000" algn="bl" rotWithShape="0">
                  <a:schemeClr val="dk1">
                    <a:alpha val="16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411" name="Google Shape;1411;p73"/>
              <p:cNvSpPr/>
              <p:nvPr/>
            </p:nvSpPr>
            <p:spPr>
              <a:xfrm>
                <a:off x="5084000" y="2953875"/>
                <a:ext cx="505350" cy="505350"/>
              </a:xfrm>
              <a:custGeom>
                <a:avLst/>
                <a:gdLst/>
                <a:ahLst/>
                <a:cxnLst/>
                <a:rect l="l" t="t" r="r" b="b"/>
                <a:pathLst>
                  <a:path w="20214" h="20214" extrusionOk="0">
                    <a:moveTo>
                      <a:pt x="20214" y="10092"/>
                    </a:moveTo>
                    <a:cubicBezTo>
                      <a:pt x="20214" y="15684"/>
                      <a:pt x="15685" y="20213"/>
                      <a:pt x="10123" y="20213"/>
                    </a:cubicBezTo>
                    <a:cubicBezTo>
                      <a:pt x="4530" y="20213"/>
                      <a:pt x="1" y="15684"/>
                      <a:pt x="1" y="10092"/>
                    </a:cubicBezTo>
                    <a:cubicBezTo>
                      <a:pt x="1" y="4529"/>
                      <a:pt x="4530" y="0"/>
                      <a:pt x="10123" y="0"/>
                    </a:cubicBezTo>
                    <a:cubicBezTo>
                      <a:pt x="15685" y="0"/>
                      <a:pt x="20214" y="4529"/>
                      <a:pt x="20214" y="1009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47625" dir="5400000" algn="bl" rotWithShape="0">
                  <a:schemeClr val="dk1">
                    <a:alpha val="16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412" name="Google Shape;1412;p73"/>
              <p:cNvSpPr/>
              <p:nvPr/>
            </p:nvSpPr>
            <p:spPr>
              <a:xfrm>
                <a:off x="5264875" y="3084575"/>
                <a:ext cx="214300" cy="248500"/>
              </a:xfrm>
              <a:custGeom>
                <a:avLst/>
                <a:gdLst/>
                <a:ahLst/>
                <a:cxnLst/>
                <a:rect l="l" t="t" r="r" b="b"/>
                <a:pathLst>
                  <a:path w="8572" h="9940" extrusionOk="0">
                    <a:moveTo>
                      <a:pt x="0" y="0"/>
                    </a:moveTo>
                    <a:lnTo>
                      <a:pt x="0" y="4985"/>
                    </a:lnTo>
                    <a:lnTo>
                      <a:pt x="0" y="9940"/>
                    </a:lnTo>
                    <a:lnTo>
                      <a:pt x="4286" y="7447"/>
                    </a:lnTo>
                    <a:lnTo>
                      <a:pt x="8572" y="4985"/>
                    </a:lnTo>
                    <a:lnTo>
                      <a:pt x="4286" y="252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47625" dir="5400000" algn="bl" rotWithShape="0">
                  <a:schemeClr val="dk1">
                    <a:alpha val="16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413" name="Google Shape;1413;p73"/>
              <p:cNvSpPr/>
              <p:nvPr/>
            </p:nvSpPr>
            <p:spPr>
              <a:xfrm>
                <a:off x="7071750" y="2735775"/>
                <a:ext cx="805525" cy="232550"/>
              </a:xfrm>
              <a:custGeom>
                <a:avLst/>
                <a:gdLst/>
                <a:ahLst/>
                <a:cxnLst/>
                <a:rect l="l" t="t" r="r" b="b"/>
                <a:pathLst>
                  <a:path w="32221" h="9302" extrusionOk="0">
                    <a:moveTo>
                      <a:pt x="1369" y="1"/>
                    </a:moveTo>
                    <a:cubicBezTo>
                      <a:pt x="609" y="1"/>
                      <a:pt x="1" y="609"/>
                      <a:pt x="1" y="1369"/>
                    </a:cubicBezTo>
                    <a:lnTo>
                      <a:pt x="1" y="7904"/>
                    </a:lnTo>
                    <a:cubicBezTo>
                      <a:pt x="1" y="8664"/>
                      <a:pt x="609" y="9302"/>
                      <a:pt x="1369" y="9302"/>
                    </a:cubicBezTo>
                    <a:lnTo>
                      <a:pt x="30853" y="9302"/>
                    </a:lnTo>
                    <a:cubicBezTo>
                      <a:pt x="31612" y="9302"/>
                      <a:pt x="32220" y="8694"/>
                      <a:pt x="32220" y="7904"/>
                    </a:cubicBezTo>
                    <a:lnTo>
                      <a:pt x="32220" y="1369"/>
                    </a:lnTo>
                    <a:cubicBezTo>
                      <a:pt x="32220" y="609"/>
                      <a:pt x="31612" y="1"/>
                      <a:pt x="3085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47625" dir="5400000" algn="bl" rotWithShape="0">
                  <a:schemeClr val="dk1">
                    <a:alpha val="16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414" name="Google Shape;1414;p73"/>
              <p:cNvSpPr/>
              <p:nvPr/>
            </p:nvSpPr>
            <p:spPr>
              <a:xfrm>
                <a:off x="7121900" y="2775300"/>
                <a:ext cx="170250" cy="155050"/>
              </a:xfrm>
              <a:custGeom>
                <a:avLst/>
                <a:gdLst/>
                <a:ahLst/>
                <a:cxnLst/>
                <a:rect l="l" t="t" r="r" b="b"/>
                <a:pathLst>
                  <a:path w="6810" h="6202" extrusionOk="0">
                    <a:moveTo>
                      <a:pt x="3405" y="0"/>
                    </a:moveTo>
                    <a:cubicBezTo>
                      <a:pt x="2615" y="0"/>
                      <a:pt x="1825" y="304"/>
                      <a:pt x="1217" y="912"/>
                    </a:cubicBezTo>
                    <a:cubicBezTo>
                      <a:pt x="1" y="2128"/>
                      <a:pt x="1" y="4073"/>
                      <a:pt x="1217" y="5289"/>
                    </a:cubicBezTo>
                    <a:cubicBezTo>
                      <a:pt x="1825" y="5897"/>
                      <a:pt x="2615" y="6201"/>
                      <a:pt x="3405" y="6201"/>
                    </a:cubicBezTo>
                    <a:cubicBezTo>
                      <a:pt x="4196" y="6201"/>
                      <a:pt x="4986" y="5897"/>
                      <a:pt x="5594" y="5289"/>
                    </a:cubicBezTo>
                    <a:cubicBezTo>
                      <a:pt x="6810" y="4073"/>
                      <a:pt x="6810" y="2128"/>
                      <a:pt x="5594" y="912"/>
                    </a:cubicBezTo>
                    <a:cubicBezTo>
                      <a:pt x="4986" y="304"/>
                      <a:pt x="4196" y="0"/>
                      <a:pt x="340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57150" dist="47625" dir="5400000" algn="bl" rotWithShape="0">
                  <a:schemeClr val="dk1">
                    <a:alpha val="16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415" name="Google Shape;1415;p73"/>
              <p:cNvSpPr/>
              <p:nvPr/>
            </p:nvSpPr>
            <p:spPr>
              <a:xfrm>
                <a:off x="7345325" y="2811000"/>
                <a:ext cx="284975" cy="25100"/>
              </a:xfrm>
              <a:custGeom>
                <a:avLst/>
                <a:gdLst/>
                <a:ahLst/>
                <a:cxnLst/>
                <a:rect l="l" t="t" r="r" b="b"/>
                <a:pathLst>
                  <a:path w="11399" h="1004" extrusionOk="0">
                    <a:moveTo>
                      <a:pt x="487" y="1"/>
                    </a:moveTo>
                    <a:cubicBezTo>
                      <a:pt x="243" y="1"/>
                      <a:pt x="0" y="244"/>
                      <a:pt x="0" y="518"/>
                    </a:cubicBezTo>
                    <a:cubicBezTo>
                      <a:pt x="0" y="761"/>
                      <a:pt x="243" y="1004"/>
                      <a:pt x="487" y="1004"/>
                    </a:cubicBezTo>
                    <a:lnTo>
                      <a:pt x="10912" y="1004"/>
                    </a:lnTo>
                    <a:cubicBezTo>
                      <a:pt x="11186" y="1004"/>
                      <a:pt x="11399" y="822"/>
                      <a:pt x="11399" y="518"/>
                    </a:cubicBezTo>
                    <a:cubicBezTo>
                      <a:pt x="11399" y="244"/>
                      <a:pt x="11186" y="1"/>
                      <a:pt x="1091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47625" dir="5400000" algn="bl" rotWithShape="0">
                  <a:schemeClr val="dk1">
                    <a:alpha val="16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416" name="Google Shape;1416;p73"/>
              <p:cNvSpPr/>
              <p:nvPr/>
            </p:nvSpPr>
            <p:spPr>
              <a:xfrm>
                <a:off x="7661425" y="2811000"/>
                <a:ext cx="142900" cy="25100"/>
              </a:xfrm>
              <a:custGeom>
                <a:avLst/>
                <a:gdLst/>
                <a:ahLst/>
                <a:cxnLst/>
                <a:rect l="l" t="t" r="r" b="b"/>
                <a:pathLst>
                  <a:path w="5716" h="1004" extrusionOk="0">
                    <a:moveTo>
                      <a:pt x="518" y="1"/>
                    </a:moveTo>
                    <a:cubicBezTo>
                      <a:pt x="244" y="1"/>
                      <a:pt x="1" y="244"/>
                      <a:pt x="1" y="518"/>
                    </a:cubicBezTo>
                    <a:cubicBezTo>
                      <a:pt x="1" y="761"/>
                      <a:pt x="244" y="1004"/>
                      <a:pt x="518" y="1004"/>
                    </a:cubicBezTo>
                    <a:lnTo>
                      <a:pt x="5229" y="1004"/>
                    </a:lnTo>
                    <a:cubicBezTo>
                      <a:pt x="5472" y="1004"/>
                      <a:pt x="5685" y="822"/>
                      <a:pt x="5715" y="518"/>
                    </a:cubicBezTo>
                    <a:cubicBezTo>
                      <a:pt x="5715" y="244"/>
                      <a:pt x="5472" y="1"/>
                      <a:pt x="522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47625" dir="5400000" algn="bl" rotWithShape="0">
                  <a:schemeClr val="dk1">
                    <a:alpha val="16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417" name="Google Shape;1417;p73"/>
              <p:cNvSpPr/>
              <p:nvPr/>
            </p:nvSpPr>
            <p:spPr>
              <a:xfrm>
                <a:off x="7345325" y="2873325"/>
                <a:ext cx="171000" cy="24350"/>
              </a:xfrm>
              <a:custGeom>
                <a:avLst/>
                <a:gdLst/>
                <a:ahLst/>
                <a:cxnLst/>
                <a:rect l="l" t="t" r="r" b="b"/>
                <a:pathLst>
                  <a:path w="6840" h="974" extrusionOk="0">
                    <a:moveTo>
                      <a:pt x="487" y="0"/>
                    </a:moveTo>
                    <a:cubicBezTo>
                      <a:pt x="243" y="0"/>
                      <a:pt x="0" y="213"/>
                      <a:pt x="0" y="487"/>
                    </a:cubicBezTo>
                    <a:cubicBezTo>
                      <a:pt x="0" y="760"/>
                      <a:pt x="243" y="973"/>
                      <a:pt x="487" y="973"/>
                    </a:cubicBezTo>
                    <a:lnTo>
                      <a:pt x="6353" y="973"/>
                    </a:lnTo>
                    <a:cubicBezTo>
                      <a:pt x="6627" y="973"/>
                      <a:pt x="6839" y="760"/>
                      <a:pt x="6839" y="487"/>
                    </a:cubicBezTo>
                    <a:cubicBezTo>
                      <a:pt x="6839" y="213"/>
                      <a:pt x="6627" y="0"/>
                      <a:pt x="635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47625" dir="5400000" algn="bl" rotWithShape="0">
                  <a:schemeClr val="dk1">
                    <a:alpha val="16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418" name="Google Shape;1418;p73"/>
              <p:cNvSpPr/>
              <p:nvPr/>
            </p:nvSpPr>
            <p:spPr>
              <a:xfrm>
                <a:off x="6850750" y="3205400"/>
                <a:ext cx="473450" cy="554725"/>
              </a:xfrm>
              <a:custGeom>
                <a:avLst/>
                <a:gdLst/>
                <a:ahLst/>
                <a:cxnLst/>
                <a:rect l="l" t="t" r="r" b="b"/>
                <a:pathLst>
                  <a:path w="18938" h="22189" extrusionOk="0">
                    <a:moveTo>
                      <a:pt x="14044" y="14073"/>
                    </a:moveTo>
                    <a:lnTo>
                      <a:pt x="14044" y="14073"/>
                    </a:lnTo>
                    <a:cubicBezTo>
                      <a:pt x="13253" y="14864"/>
                      <a:pt x="12220" y="15289"/>
                      <a:pt x="11095" y="15289"/>
                    </a:cubicBezTo>
                    <a:cubicBezTo>
                      <a:pt x="8816" y="15289"/>
                      <a:pt x="6901" y="13405"/>
                      <a:pt x="6901" y="11095"/>
                    </a:cubicBezTo>
                    <a:cubicBezTo>
                      <a:pt x="6901" y="8815"/>
                      <a:pt x="8785" y="6930"/>
                      <a:pt x="11095" y="6930"/>
                    </a:cubicBezTo>
                    <a:lnTo>
                      <a:pt x="11095" y="0"/>
                    </a:lnTo>
                    <a:cubicBezTo>
                      <a:pt x="4986" y="0"/>
                      <a:pt x="1" y="4985"/>
                      <a:pt x="1" y="11095"/>
                    </a:cubicBezTo>
                    <a:cubicBezTo>
                      <a:pt x="1" y="17204"/>
                      <a:pt x="4986" y="22189"/>
                      <a:pt x="11095" y="22189"/>
                    </a:cubicBezTo>
                    <a:cubicBezTo>
                      <a:pt x="14044" y="22189"/>
                      <a:pt x="16840" y="21064"/>
                      <a:pt x="18937" y="18967"/>
                    </a:cubicBezTo>
                    <a:lnTo>
                      <a:pt x="18937" y="18967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47625" dir="5400000" algn="bl" rotWithShape="0">
                  <a:schemeClr val="dk1">
                    <a:alpha val="16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419" name="Google Shape;1419;p73"/>
              <p:cNvSpPr/>
              <p:nvPr/>
            </p:nvSpPr>
            <p:spPr>
              <a:xfrm>
                <a:off x="7128125" y="3206150"/>
                <a:ext cx="277375" cy="474200"/>
              </a:xfrm>
              <a:custGeom>
                <a:avLst/>
                <a:gdLst/>
                <a:ahLst/>
                <a:cxnLst/>
                <a:rect l="l" t="t" r="r" b="b"/>
                <a:pathLst>
                  <a:path w="11095" h="18968" extrusionOk="0">
                    <a:moveTo>
                      <a:pt x="0" y="1"/>
                    </a:moveTo>
                    <a:lnTo>
                      <a:pt x="0" y="6931"/>
                    </a:lnTo>
                    <a:cubicBezTo>
                      <a:pt x="2280" y="6931"/>
                      <a:pt x="4195" y="8785"/>
                      <a:pt x="4195" y="11095"/>
                    </a:cubicBezTo>
                    <a:cubicBezTo>
                      <a:pt x="4195" y="12220"/>
                      <a:pt x="3769" y="13284"/>
                      <a:pt x="2979" y="14074"/>
                    </a:cubicBezTo>
                    <a:lnTo>
                      <a:pt x="7873" y="18967"/>
                    </a:lnTo>
                    <a:cubicBezTo>
                      <a:pt x="9970" y="16840"/>
                      <a:pt x="11095" y="14074"/>
                      <a:pt x="11095" y="11095"/>
                    </a:cubicBezTo>
                    <a:cubicBezTo>
                      <a:pt x="11095" y="4986"/>
                      <a:pt x="6110" y="1"/>
                      <a:pt x="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47625" dir="5400000" algn="bl" rotWithShape="0">
                  <a:schemeClr val="dk1">
                    <a:alpha val="16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420" name="Google Shape;1420;p73"/>
              <p:cNvSpPr/>
              <p:nvPr/>
            </p:nvSpPr>
            <p:spPr>
              <a:xfrm>
                <a:off x="5410750" y="2275300"/>
                <a:ext cx="587425" cy="587400"/>
              </a:xfrm>
              <a:custGeom>
                <a:avLst/>
                <a:gdLst/>
                <a:ahLst/>
                <a:cxnLst/>
                <a:rect l="l" t="t" r="r" b="b"/>
                <a:pathLst>
                  <a:path w="23497" h="23496" extrusionOk="0">
                    <a:moveTo>
                      <a:pt x="2281" y="0"/>
                    </a:moveTo>
                    <a:cubicBezTo>
                      <a:pt x="1034" y="0"/>
                      <a:pt x="1" y="1034"/>
                      <a:pt x="1" y="2280"/>
                    </a:cubicBezTo>
                    <a:lnTo>
                      <a:pt x="1" y="21216"/>
                    </a:lnTo>
                    <a:cubicBezTo>
                      <a:pt x="1" y="22462"/>
                      <a:pt x="1034" y="23496"/>
                      <a:pt x="2281" y="23496"/>
                    </a:cubicBezTo>
                    <a:lnTo>
                      <a:pt x="21217" y="23496"/>
                    </a:lnTo>
                    <a:cubicBezTo>
                      <a:pt x="22494" y="23496"/>
                      <a:pt x="23497" y="22462"/>
                      <a:pt x="23497" y="21216"/>
                    </a:cubicBezTo>
                    <a:lnTo>
                      <a:pt x="23497" y="2280"/>
                    </a:lnTo>
                    <a:cubicBezTo>
                      <a:pt x="23497" y="1034"/>
                      <a:pt x="22463" y="0"/>
                      <a:pt x="2121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57150" dist="47625" dir="5400000" algn="bl" rotWithShape="0">
                  <a:schemeClr val="dk1">
                    <a:alpha val="16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421" name="Google Shape;1421;p73"/>
              <p:cNvSpPr/>
              <p:nvPr/>
            </p:nvSpPr>
            <p:spPr>
              <a:xfrm>
                <a:off x="5434325" y="2298075"/>
                <a:ext cx="541825" cy="541825"/>
              </a:xfrm>
              <a:custGeom>
                <a:avLst/>
                <a:gdLst/>
                <a:ahLst/>
                <a:cxnLst/>
                <a:rect l="l" t="t" r="r" b="b"/>
                <a:pathLst>
                  <a:path w="21673" h="21673" extrusionOk="0">
                    <a:moveTo>
                      <a:pt x="1368" y="1"/>
                    </a:moveTo>
                    <a:cubicBezTo>
                      <a:pt x="608" y="1"/>
                      <a:pt x="0" y="609"/>
                      <a:pt x="0" y="1369"/>
                    </a:cubicBezTo>
                    <a:lnTo>
                      <a:pt x="0" y="20305"/>
                    </a:lnTo>
                    <a:cubicBezTo>
                      <a:pt x="0" y="21065"/>
                      <a:pt x="608" y="21673"/>
                      <a:pt x="1368" y="21673"/>
                    </a:cubicBezTo>
                    <a:lnTo>
                      <a:pt x="20305" y="21673"/>
                    </a:lnTo>
                    <a:cubicBezTo>
                      <a:pt x="21064" y="21673"/>
                      <a:pt x="21672" y="21065"/>
                      <a:pt x="21672" y="20305"/>
                    </a:cubicBezTo>
                    <a:lnTo>
                      <a:pt x="21672" y="1369"/>
                    </a:lnTo>
                    <a:cubicBezTo>
                      <a:pt x="21672" y="609"/>
                      <a:pt x="21064" y="1"/>
                      <a:pt x="2030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47625" dir="5400000" algn="bl" rotWithShape="0">
                  <a:schemeClr val="dk1">
                    <a:alpha val="16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422" name="Google Shape;1422;p73"/>
              <p:cNvSpPr/>
              <p:nvPr/>
            </p:nvSpPr>
            <p:spPr>
              <a:xfrm>
                <a:off x="5434325" y="2407500"/>
                <a:ext cx="541825" cy="432400"/>
              </a:xfrm>
              <a:custGeom>
                <a:avLst/>
                <a:gdLst/>
                <a:ahLst/>
                <a:cxnLst/>
                <a:rect l="l" t="t" r="r" b="b"/>
                <a:pathLst>
                  <a:path w="21673" h="17296" extrusionOk="0">
                    <a:moveTo>
                      <a:pt x="6809" y="1"/>
                    </a:moveTo>
                    <a:lnTo>
                      <a:pt x="0" y="10092"/>
                    </a:lnTo>
                    <a:lnTo>
                      <a:pt x="0" y="15959"/>
                    </a:lnTo>
                    <a:cubicBezTo>
                      <a:pt x="0" y="16688"/>
                      <a:pt x="608" y="17296"/>
                      <a:pt x="1368" y="17296"/>
                    </a:cubicBezTo>
                    <a:lnTo>
                      <a:pt x="20305" y="17296"/>
                    </a:lnTo>
                    <a:cubicBezTo>
                      <a:pt x="21064" y="17296"/>
                      <a:pt x="21672" y="16688"/>
                      <a:pt x="21672" y="15928"/>
                    </a:cubicBezTo>
                    <a:lnTo>
                      <a:pt x="21672" y="13071"/>
                    </a:lnTo>
                    <a:lnTo>
                      <a:pt x="16931" y="5958"/>
                    </a:lnTo>
                    <a:lnTo>
                      <a:pt x="13891" y="10487"/>
                    </a:lnTo>
                    <a:lnTo>
                      <a:pt x="13618" y="10092"/>
                    </a:lnTo>
                    <a:lnTo>
                      <a:pt x="680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47625" dir="5400000" algn="bl" rotWithShape="0">
                  <a:schemeClr val="dk1">
                    <a:alpha val="16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423" name="Google Shape;1423;p73"/>
              <p:cNvSpPr/>
              <p:nvPr/>
            </p:nvSpPr>
            <p:spPr>
              <a:xfrm>
                <a:off x="5745125" y="2369525"/>
                <a:ext cx="125400" cy="125400"/>
              </a:xfrm>
              <a:custGeom>
                <a:avLst/>
                <a:gdLst/>
                <a:ahLst/>
                <a:cxnLst/>
                <a:rect l="l" t="t" r="r" b="b"/>
                <a:pathLst>
                  <a:path w="5016" h="5016" extrusionOk="0">
                    <a:moveTo>
                      <a:pt x="2523" y="0"/>
                    </a:moveTo>
                    <a:cubicBezTo>
                      <a:pt x="1094" y="0"/>
                      <a:pt x="0" y="1094"/>
                      <a:pt x="0" y="2523"/>
                    </a:cubicBezTo>
                    <a:cubicBezTo>
                      <a:pt x="0" y="3921"/>
                      <a:pt x="1094" y="5015"/>
                      <a:pt x="2523" y="5015"/>
                    </a:cubicBezTo>
                    <a:cubicBezTo>
                      <a:pt x="3921" y="5015"/>
                      <a:pt x="5015" y="3891"/>
                      <a:pt x="5015" y="2523"/>
                    </a:cubicBezTo>
                    <a:cubicBezTo>
                      <a:pt x="5015" y="1155"/>
                      <a:pt x="3921" y="0"/>
                      <a:pt x="2523" y="0"/>
                    </a:cubicBezTo>
                    <a:close/>
                  </a:path>
                </a:pathLst>
              </a:custGeom>
              <a:solidFill>
                <a:srgbClr val="F5D79B"/>
              </a:solidFill>
              <a:ln>
                <a:noFill/>
              </a:ln>
              <a:effectLst>
                <a:outerShdw blurRad="57150" dist="47625" dir="5400000" algn="bl" rotWithShape="0">
                  <a:schemeClr val="dk1">
                    <a:alpha val="16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424" name="Google Shape;1424;p73"/>
              <p:cNvSpPr/>
              <p:nvPr/>
            </p:nvSpPr>
            <p:spPr>
              <a:xfrm>
                <a:off x="7419925" y="1495650"/>
                <a:ext cx="637575" cy="637575"/>
              </a:xfrm>
              <a:custGeom>
                <a:avLst/>
                <a:gdLst/>
                <a:ahLst/>
                <a:cxnLst/>
                <a:rect l="l" t="t" r="r" b="b"/>
                <a:pathLst>
                  <a:path w="25503" h="25503" extrusionOk="0">
                    <a:moveTo>
                      <a:pt x="2158" y="0"/>
                    </a:moveTo>
                    <a:cubicBezTo>
                      <a:pt x="942" y="0"/>
                      <a:pt x="0" y="1003"/>
                      <a:pt x="0" y="2158"/>
                    </a:cubicBezTo>
                    <a:lnTo>
                      <a:pt x="0" y="23344"/>
                    </a:lnTo>
                    <a:cubicBezTo>
                      <a:pt x="0" y="24560"/>
                      <a:pt x="973" y="25502"/>
                      <a:pt x="2158" y="25502"/>
                    </a:cubicBezTo>
                    <a:lnTo>
                      <a:pt x="23314" y="25502"/>
                    </a:lnTo>
                    <a:cubicBezTo>
                      <a:pt x="24530" y="25502"/>
                      <a:pt x="25502" y="24499"/>
                      <a:pt x="25502" y="23344"/>
                    </a:cubicBezTo>
                    <a:lnTo>
                      <a:pt x="25502" y="2158"/>
                    </a:lnTo>
                    <a:cubicBezTo>
                      <a:pt x="25502" y="942"/>
                      <a:pt x="24499" y="0"/>
                      <a:pt x="2331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47625" dir="5400000" algn="bl" rotWithShape="0">
                  <a:schemeClr val="dk1">
                    <a:alpha val="16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425" name="Google Shape;1425;p73"/>
              <p:cNvSpPr/>
              <p:nvPr/>
            </p:nvSpPr>
            <p:spPr>
              <a:xfrm>
                <a:off x="7537700" y="1604300"/>
                <a:ext cx="402775" cy="419500"/>
              </a:xfrm>
              <a:custGeom>
                <a:avLst/>
                <a:gdLst/>
                <a:ahLst/>
                <a:cxnLst/>
                <a:rect l="l" t="t" r="r" b="b"/>
                <a:pathLst>
                  <a:path w="16111" h="16780" extrusionOk="0">
                    <a:moveTo>
                      <a:pt x="8055" y="5685"/>
                    </a:moveTo>
                    <a:cubicBezTo>
                      <a:pt x="9514" y="5685"/>
                      <a:pt x="10761" y="6901"/>
                      <a:pt x="10761" y="8390"/>
                    </a:cubicBezTo>
                    <a:cubicBezTo>
                      <a:pt x="10761" y="9879"/>
                      <a:pt x="9545" y="11095"/>
                      <a:pt x="8055" y="11095"/>
                    </a:cubicBezTo>
                    <a:cubicBezTo>
                      <a:pt x="6566" y="11095"/>
                      <a:pt x="5350" y="9879"/>
                      <a:pt x="5350" y="8390"/>
                    </a:cubicBezTo>
                    <a:cubicBezTo>
                      <a:pt x="5350" y="6901"/>
                      <a:pt x="6566" y="5685"/>
                      <a:pt x="8055" y="5685"/>
                    </a:cubicBezTo>
                    <a:close/>
                    <a:moveTo>
                      <a:pt x="6536" y="1"/>
                    </a:moveTo>
                    <a:lnTo>
                      <a:pt x="6049" y="2280"/>
                    </a:lnTo>
                    <a:cubicBezTo>
                      <a:pt x="5168" y="2524"/>
                      <a:pt x="4408" y="2980"/>
                      <a:pt x="3770" y="3587"/>
                    </a:cubicBezTo>
                    <a:lnTo>
                      <a:pt x="1520" y="2858"/>
                    </a:lnTo>
                    <a:lnTo>
                      <a:pt x="1" y="5502"/>
                    </a:lnTo>
                    <a:lnTo>
                      <a:pt x="1733" y="7053"/>
                    </a:lnTo>
                    <a:cubicBezTo>
                      <a:pt x="1672" y="7478"/>
                      <a:pt x="1581" y="7934"/>
                      <a:pt x="1581" y="8390"/>
                    </a:cubicBezTo>
                    <a:cubicBezTo>
                      <a:pt x="1581" y="8846"/>
                      <a:pt x="1642" y="9302"/>
                      <a:pt x="1733" y="9727"/>
                    </a:cubicBezTo>
                    <a:lnTo>
                      <a:pt x="1" y="11278"/>
                    </a:lnTo>
                    <a:lnTo>
                      <a:pt x="1520" y="13892"/>
                    </a:lnTo>
                    <a:lnTo>
                      <a:pt x="3770" y="13162"/>
                    </a:lnTo>
                    <a:cubicBezTo>
                      <a:pt x="4408" y="13770"/>
                      <a:pt x="5198" y="14226"/>
                      <a:pt x="6049" y="14499"/>
                    </a:cubicBezTo>
                    <a:lnTo>
                      <a:pt x="6536" y="16779"/>
                    </a:lnTo>
                    <a:lnTo>
                      <a:pt x="9575" y="16779"/>
                    </a:lnTo>
                    <a:lnTo>
                      <a:pt x="10062" y="14499"/>
                    </a:lnTo>
                    <a:cubicBezTo>
                      <a:pt x="10943" y="14226"/>
                      <a:pt x="11703" y="13770"/>
                      <a:pt x="12341" y="13162"/>
                    </a:cubicBezTo>
                    <a:lnTo>
                      <a:pt x="14590" y="13892"/>
                    </a:lnTo>
                    <a:lnTo>
                      <a:pt x="16110" y="11278"/>
                    </a:lnTo>
                    <a:lnTo>
                      <a:pt x="14347" y="9727"/>
                    </a:lnTo>
                    <a:cubicBezTo>
                      <a:pt x="14439" y="9302"/>
                      <a:pt x="14499" y="8846"/>
                      <a:pt x="14499" y="8390"/>
                    </a:cubicBezTo>
                    <a:cubicBezTo>
                      <a:pt x="14499" y="7934"/>
                      <a:pt x="14469" y="7478"/>
                      <a:pt x="14347" y="7053"/>
                    </a:cubicBezTo>
                    <a:lnTo>
                      <a:pt x="16110" y="5502"/>
                    </a:lnTo>
                    <a:lnTo>
                      <a:pt x="14590" y="2858"/>
                    </a:lnTo>
                    <a:lnTo>
                      <a:pt x="12341" y="3587"/>
                    </a:lnTo>
                    <a:cubicBezTo>
                      <a:pt x="11703" y="2980"/>
                      <a:pt x="10913" y="2524"/>
                      <a:pt x="10062" y="2280"/>
                    </a:cubicBezTo>
                    <a:lnTo>
                      <a:pt x="957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47625" dir="5400000" algn="bl" rotWithShape="0">
                  <a:schemeClr val="dk1">
                    <a:alpha val="16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426" name="Google Shape;1426;p73"/>
              <p:cNvSpPr/>
              <p:nvPr/>
            </p:nvSpPr>
            <p:spPr>
              <a:xfrm>
                <a:off x="5079450" y="1802650"/>
                <a:ext cx="852625" cy="151225"/>
              </a:xfrm>
              <a:custGeom>
                <a:avLst/>
                <a:gdLst/>
                <a:ahLst/>
                <a:cxnLst/>
                <a:rect l="l" t="t" r="r" b="b"/>
                <a:pathLst>
                  <a:path w="34105" h="6049" extrusionOk="0">
                    <a:moveTo>
                      <a:pt x="1824" y="0"/>
                    </a:moveTo>
                    <a:cubicBezTo>
                      <a:pt x="791" y="0"/>
                      <a:pt x="0" y="821"/>
                      <a:pt x="0" y="1824"/>
                    </a:cubicBezTo>
                    <a:lnTo>
                      <a:pt x="0" y="4225"/>
                    </a:lnTo>
                    <a:cubicBezTo>
                      <a:pt x="0" y="5228"/>
                      <a:pt x="821" y="6049"/>
                      <a:pt x="1824" y="6049"/>
                    </a:cubicBezTo>
                    <a:lnTo>
                      <a:pt x="32281" y="6049"/>
                    </a:lnTo>
                    <a:cubicBezTo>
                      <a:pt x="33284" y="6049"/>
                      <a:pt x="34104" y="5198"/>
                      <a:pt x="34104" y="4225"/>
                    </a:cubicBezTo>
                    <a:lnTo>
                      <a:pt x="34104" y="1824"/>
                    </a:lnTo>
                    <a:cubicBezTo>
                      <a:pt x="34104" y="790"/>
                      <a:pt x="33284" y="0"/>
                      <a:pt x="3228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57150" dist="47625" dir="5400000" algn="bl" rotWithShape="0">
                  <a:schemeClr val="dk1">
                    <a:alpha val="16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427" name="Google Shape;1427;p73"/>
              <p:cNvSpPr/>
              <p:nvPr/>
            </p:nvSpPr>
            <p:spPr>
              <a:xfrm>
                <a:off x="5140250" y="1868000"/>
                <a:ext cx="730275" cy="19000"/>
              </a:xfrm>
              <a:custGeom>
                <a:avLst/>
                <a:gdLst/>
                <a:ahLst/>
                <a:cxnLst/>
                <a:rect l="l" t="t" r="r" b="b"/>
                <a:pathLst>
                  <a:path w="29211" h="760" extrusionOk="0">
                    <a:moveTo>
                      <a:pt x="365" y="0"/>
                    </a:moveTo>
                    <a:cubicBezTo>
                      <a:pt x="152" y="0"/>
                      <a:pt x="0" y="182"/>
                      <a:pt x="0" y="395"/>
                    </a:cubicBezTo>
                    <a:cubicBezTo>
                      <a:pt x="0" y="608"/>
                      <a:pt x="182" y="760"/>
                      <a:pt x="365" y="760"/>
                    </a:cubicBezTo>
                    <a:lnTo>
                      <a:pt x="28846" y="760"/>
                    </a:lnTo>
                    <a:cubicBezTo>
                      <a:pt x="29028" y="760"/>
                      <a:pt x="29210" y="608"/>
                      <a:pt x="29210" y="395"/>
                    </a:cubicBezTo>
                    <a:cubicBezTo>
                      <a:pt x="29210" y="152"/>
                      <a:pt x="29028" y="0"/>
                      <a:pt x="2884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47625" dir="5400000" algn="bl" rotWithShape="0">
                  <a:schemeClr val="dk1">
                    <a:alpha val="16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428" name="Google Shape;1428;p73"/>
              <p:cNvSpPr/>
              <p:nvPr/>
            </p:nvSpPr>
            <p:spPr>
              <a:xfrm>
                <a:off x="5140250" y="1868750"/>
                <a:ext cx="117050" cy="19025"/>
              </a:xfrm>
              <a:custGeom>
                <a:avLst/>
                <a:gdLst/>
                <a:ahLst/>
                <a:cxnLst/>
                <a:rect l="l" t="t" r="r" b="b"/>
                <a:pathLst>
                  <a:path w="4682" h="761" extrusionOk="0">
                    <a:moveTo>
                      <a:pt x="365" y="0"/>
                    </a:moveTo>
                    <a:cubicBezTo>
                      <a:pt x="182" y="0"/>
                      <a:pt x="0" y="152"/>
                      <a:pt x="0" y="396"/>
                    </a:cubicBezTo>
                    <a:cubicBezTo>
                      <a:pt x="0" y="578"/>
                      <a:pt x="152" y="760"/>
                      <a:pt x="365" y="760"/>
                    </a:cubicBezTo>
                    <a:lnTo>
                      <a:pt x="4681" y="760"/>
                    </a:lnTo>
                    <a:lnTo>
                      <a:pt x="468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47625" dir="5400000" algn="bl" rotWithShape="0">
                  <a:schemeClr val="dk1">
                    <a:alpha val="16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429" name="Google Shape;1429;p73"/>
              <p:cNvSpPr/>
              <p:nvPr/>
            </p:nvSpPr>
            <p:spPr>
              <a:xfrm>
                <a:off x="5235225" y="1852800"/>
                <a:ext cx="49425" cy="49400"/>
              </a:xfrm>
              <a:custGeom>
                <a:avLst/>
                <a:gdLst/>
                <a:ahLst/>
                <a:cxnLst/>
                <a:rect l="l" t="t" r="r" b="b"/>
                <a:pathLst>
                  <a:path w="1977" h="1976" extrusionOk="0">
                    <a:moveTo>
                      <a:pt x="973" y="0"/>
                    </a:moveTo>
                    <a:cubicBezTo>
                      <a:pt x="426" y="0"/>
                      <a:pt x="1" y="456"/>
                      <a:pt x="1" y="973"/>
                    </a:cubicBezTo>
                    <a:cubicBezTo>
                      <a:pt x="1" y="1520"/>
                      <a:pt x="426" y="1976"/>
                      <a:pt x="973" y="1976"/>
                    </a:cubicBezTo>
                    <a:cubicBezTo>
                      <a:pt x="1520" y="1976"/>
                      <a:pt x="1976" y="1520"/>
                      <a:pt x="1976" y="973"/>
                    </a:cubicBezTo>
                    <a:cubicBezTo>
                      <a:pt x="1976" y="456"/>
                      <a:pt x="1520" y="0"/>
                      <a:pt x="97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47625" dir="5400000" algn="bl" rotWithShape="0">
                  <a:schemeClr val="dk1">
                    <a:alpha val="16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grpSp>
            <p:nvGrpSpPr>
              <p:cNvPr id="1430" name="Google Shape;1430;p73"/>
              <p:cNvGrpSpPr/>
              <p:nvPr/>
            </p:nvGrpSpPr>
            <p:grpSpPr>
              <a:xfrm>
                <a:off x="6847314" y="2023795"/>
                <a:ext cx="622391" cy="623829"/>
                <a:chOff x="5096713" y="3964200"/>
                <a:chExt cx="324500" cy="325250"/>
              </a:xfrm>
            </p:grpSpPr>
            <p:sp>
              <p:nvSpPr>
                <p:cNvPr id="1431" name="Google Shape;1431;p73"/>
                <p:cNvSpPr/>
                <p:nvPr/>
              </p:nvSpPr>
              <p:spPr>
                <a:xfrm>
                  <a:off x="5096713" y="3964200"/>
                  <a:ext cx="324500" cy="325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80" h="13010" extrusionOk="0">
                      <a:moveTo>
                        <a:pt x="6445" y="699"/>
                      </a:moveTo>
                      <a:cubicBezTo>
                        <a:pt x="9636" y="699"/>
                        <a:pt x="12250" y="3313"/>
                        <a:pt x="12250" y="6505"/>
                      </a:cubicBezTo>
                      <a:cubicBezTo>
                        <a:pt x="12250" y="9697"/>
                        <a:pt x="9667" y="12311"/>
                        <a:pt x="6445" y="12311"/>
                      </a:cubicBezTo>
                      <a:cubicBezTo>
                        <a:pt x="3253" y="12311"/>
                        <a:pt x="639" y="9727"/>
                        <a:pt x="639" y="6505"/>
                      </a:cubicBezTo>
                      <a:cubicBezTo>
                        <a:pt x="639" y="3313"/>
                        <a:pt x="3253" y="699"/>
                        <a:pt x="6445" y="699"/>
                      </a:cubicBezTo>
                      <a:close/>
                      <a:moveTo>
                        <a:pt x="6475" y="0"/>
                      </a:moveTo>
                      <a:cubicBezTo>
                        <a:pt x="2919" y="0"/>
                        <a:pt x="1" y="2949"/>
                        <a:pt x="1" y="6505"/>
                      </a:cubicBezTo>
                      <a:cubicBezTo>
                        <a:pt x="1" y="10092"/>
                        <a:pt x="2888" y="13010"/>
                        <a:pt x="6475" y="13010"/>
                      </a:cubicBezTo>
                      <a:cubicBezTo>
                        <a:pt x="10062" y="13010"/>
                        <a:pt x="12980" y="10092"/>
                        <a:pt x="12980" y="6505"/>
                      </a:cubicBezTo>
                      <a:cubicBezTo>
                        <a:pt x="12980" y="2949"/>
                        <a:pt x="10062" y="0"/>
                        <a:pt x="647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  <a:effectLst>
                  <a:outerShdw blurRad="57150" dist="57150" dir="5400000" algn="bl" rotWithShape="0">
                    <a:schemeClr val="dk1">
                      <a:alpha val="16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432" name="Google Shape;1432;p73"/>
                <p:cNvSpPr/>
                <p:nvPr/>
              </p:nvSpPr>
              <p:spPr>
                <a:xfrm>
                  <a:off x="5185638" y="3964200"/>
                  <a:ext cx="144400" cy="325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76" h="13010" extrusionOk="0">
                      <a:moveTo>
                        <a:pt x="2888" y="699"/>
                      </a:moveTo>
                      <a:cubicBezTo>
                        <a:pt x="3952" y="699"/>
                        <a:pt x="5137" y="3101"/>
                        <a:pt x="5137" y="6505"/>
                      </a:cubicBezTo>
                      <a:cubicBezTo>
                        <a:pt x="5137" y="9940"/>
                        <a:pt x="3952" y="12311"/>
                        <a:pt x="2888" y="12311"/>
                      </a:cubicBezTo>
                      <a:cubicBezTo>
                        <a:pt x="1824" y="12311"/>
                        <a:pt x="638" y="9940"/>
                        <a:pt x="638" y="6505"/>
                      </a:cubicBezTo>
                      <a:cubicBezTo>
                        <a:pt x="638" y="3101"/>
                        <a:pt x="1824" y="699"/>
                        <a:pt x="2888" y="699"/>
                      </a:cubicBezTo>
                      <a:close/>
                      <a:moveTo>
                        <a:pt x="2888" y="0"/>
                      </a:moveTo>
                      <a:cubicBezTo>
                        <a:pt x="1307" y="0"/>
                        <a:pt x="0" y="2857"/>
                        <a:pt x="0" y="6505"/>
                      </a:cubicBezTo>
                      <a:cubicBezTo>
                        <a:pt x="0" y="10152"/>
                        <a:pt x="1307" y="13010"/>
                        <a:pt x="2888" y="13010"/>
                      </a:cubicBezTo>
                      <a:cubicBezTo>
                        <a:pt x="4499" y="13010"/>
                        <a:pt x="5775" y="10152"/>
                        <a:pt x="5775" y="6505"/>
                      </a:cubicBezTo>
                      <a:cubicBezTo>
                        <a:pt x="5775" y="2857"/>
                        <a:pt x="4529" y="0"/>
                        <a:pt x="288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  <a:effectLst>
                  <a:outerShdw blurRad="57150" dist="57150" dir="5400000" algn="bl" rotWithShape="0">
                    <a:schemeClr val="dk1">
                      <a:alpha val="16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433" name="Google Shape;1433;p73"/>
                <p:cNvSpPr/>
                <p:nvPr/>
              </p:nvSpPr>
              <p:spPr>
                <a:xfrm>
                  <a:off x="5104313" y="4119225"/>
                  <a:ext cx="307800" cy="15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12" h="639" extrusionOk="0">
                      <a:moveTo>
                        <a:pt x="1" y="0"/>
                      </a:moveTo>
                      <a:lnTo>
                        <a:pt x="1" y="638"/>
                      </a:lnTo>
                      <a:lnTo>
                        <a:pt x="12311" y="638"/>
                      </a:lnTo>
                      <a:lnTo>
                        <a:pt x="1231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  <a:effectLst>
                  <a:outerShdw blurRad="57150" dist="57150" dir="5400000" algn="bl" rotWithShape="0">
                    <a:schemeClr val="dk1">
                      <a:alpha val="16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434" name="Google Shape;1434;p73"/>
                <p:cNvSpPr/>
                <p:nvPr/>
              </p:nvSpPr>
              <p:spPr>
                <a:xfrm>
                  <a:off x="5136238" y="4023475"/>
                  <a:ext cx="243200" cy="43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28" h="1733" extrusionOk="0">
                      <a:moveTo>
                        <a:pt x="456" y="0"/>
                      </a:moveTo>
                      <a:lnTo>
                        <a:pt x="0" y="456"/>
                      </a:lnTo>
                      <a:cubicBezTo>
                        <a:pt x="31" y="486"/>
                        <a:pt x="1307" y="1733"/>
                        <a:pt x="4864" y="1733"/>
                      </a:cubicBezTo>
                      <a:cubicBezTo>
                        <a:pt x="8420" y="1733"/>
                        <a:pt x="9697" y="486"/>
                        <a:pt x="9727" y="456"/>
                      </a:cubicBezTo>
                      <a:lnTo>
                        <a:pt x="9271" y="0"/>
                      </a:lnTo>
                      <a:cubicBezTo>
                        <a:pt x="9271" y="0"/>
                        <a:pt x="8147" y="1094"/>
                        <a:pt x="4864" y="1094"/>
                      </a:cubicBezTo>
                      <a:cubicBezTo>
                        <a:pt x="1581" y="1094"/>
                        <a:pt x="456" y="0"/>
                        <a:pt x="45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  <a:effectLst>
                  <a:outerShdw blurRad="57150" dist="57150" dir="5400000" algn="bl" rotWithShape="0">
                    <a:schemeClr val="dk1">
                      <a:alpha val="16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  <p:sp>
              <p:nvSpPr>
                <p:cNvPr id="1435" name="Google Shape;1435;p73"/>
                <p:cNvSpPr/>
                <p:nvPr/>
              </p:nvSpPr>
              <p:spPr>
                <a:xfrm>
                  <a:off x="5136238" y="4187600"/>
                  <a:ext cx="243200" cy="44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28" h="1764" extrusionOk="0">
                      <a:moveTo>
                        <a:pt x="4864" y="1"/>
                      </a:moveTo>
                      <a:cubicBezTo>
                        <a:pt x="1277" y="1"/>
                        <a:pt x="31" y="1247"/>
                        <a:pt x="0" y="1308"/>
                      </a:cubicBezTo>
                      <a:lnTo>
                        <a:pt x="456" y="1764"/>
                      </a:lnTo>
                      <a:cubicBezTo>
                        <a:pt x="456" y="1764"/>
                        <a:pt x="1581" y="639"/>
                        <a:pt x="4864" y="639"/>
                      </a:cubicBezTo>
                      <a:cubicBezTo>
                        <a:pt x="8147" y="639"/>
                        <a:pt x="9271" y="1764"/>
                        <a:pt x="9271" y="1764"/>
                      </a:cubicBezTo>
                      <a:lnTo>
                        <a:pt x="9727" y="1308"/>
                      </a:lnTo>
                      <a:cubicBezTo>
                        <a:pt x="9697" y="1247"/>
                        <a:pt x="8450" y="1"/>
                        <a:pt x="486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  <a:effectLst>
                  <a:outerShdw blurRad="57150" dist="57150" dir="5400000" algn="bl" rotWithShape="0">
                    <a:schemeClr val="dk1">
                      <a:alpha val="16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</p:grpSp>
        <p:grpSp>
          <p:nvGrpSpPr>
            <p:cNvPr id="1436" name="Google Shape;1436;p73"/>
            <p:cNvGrpSpPr/>
            <p:nvPr/>
          </p:nvGrpSpPr>
          <p:grpSpPr>
            <a:xfrm>
              <a:off x="6016600" y="1843700"/>
              <a:ext cx="541250" cy="541250"/>
              <a:chOff x="4166475" y="4220125"/>
              <a:chExt cx="541250" cy="541250"/>
            </a:xfrm>
          </p:grpSpPr>
          <p:sp>
            <p:nvSpPr>
              <p:cNvPr id="1437" name="Google Shape;1437;p73"/>
              <p:cNvSpPr/>
              <p:nvPr/>
            </p:nvSpPr>
            <p:spPr>
              <a:xfrm>
                <a:off x="4220675" y="4597075"/>
                <a:ext cx="110125" cy="110925"/>
              </a:xfrm>
              <a:custGeom>
                <a:avLst/>
                <a:gdLst/>
                <a:ahLst/>
                <a:cxnLst/>
                <a:rect l="l" t="t" r="r" b="b"/>
                <a:pathLst>
                  <a:path w="4405" h="4437" extrusionOk="0">
                    <a:moveTo>
                      <a:pt x="2202" y="0"/>
                    </a:moveTo>
                    <a:cubicBezTo>
                      <a:pt x="968" y="0"/>
                      <a:pt x="1" y="1001"/>
                      <a:pt x="1" y="2235"/>
                    </a:cubicBezTo>
                    <a:cubicBezTo>
                      <a:pt x="1" y="3436"/>
                      <a:pt x="968" y="4437"/>
                      <a:pt x="2202" y="4437"/>
                    </a:cubicBezTo>
                    <a:cubicBezTo>
                      <a:pt x="3437" y="4437"/>
                      <a:pt x="4404" y="3436"/>
                      <a:pt x="4404" y="2235"/>
                    </a:cubicBezTo>
                    <a:cubicBezTo>
                      <a:pt x="4404" y="1001"/>
                      <a:pt x="3437" y="0"/>
                      <a:pt x="220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47625" dir="5400000" algn="bl" rotWithShape="0">
                  <a:schemeClr val="dk1">
                    <a:alpha val="18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438" name="Google Shape;1438;p73"/>
              <p:cNvSpPr/>
              <p:nvPr/>
            </p:nvSpPr>
            <p:spPr>
              <a:xfrm>
                <a:off x="4542575" y="4275175"/>
                <a:ext cx="110100" cy="110925"/>
              </a:xfrm>
              <a:custGeom>
                <a:avLst/>
                <a:gdLst/>
                <a:ahLst/>
                <a:cxnLst/>
                <a:rect l="l" t="t" r="r" b="b"/>
                <a:pathLst>
                  <a:path w="4404" h="4437" extrusionOk="0">
                    <a:moveTo>
                      <a:pt x="2202" y="0"/>
                    </a:moveTo>
                    <a:cubicBezTo>
                      <a:pt x="1001" y="0"/>
                      <a:pt x="1" y="1001"/>
                      <a:pt x="1" y="2235"/>
                    </a:cubicBezTo>
                    <a:cubicBezTo>
                      <a:pt x="1" y="3436"/>
                      <a:pt x="1001" y="4437"/>
                      <a:pt x="2202" y="4437"/>
                    </a:cubicBezTo>
                    <a:cubicBezTo>
                      <a:pt x="3437" y="4437"/>
                      <a:pt x="4404" y="3436"/>
                      <a:pt x="4404" y="2235"/>
                    </a:cubicBezTo>
                    <a:cubicBezTo>
                      <a:pt x="4404" y="1001"/>
                      <a:pt x="3437" y="0"/>
                      <a:pt x="220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47625" dir="5400000" algn="bl" rotWithShape="0">
                  <a:schemeClr val="dk1">
                    <a:alpha val="18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439" name="Google Shape;1439;p73"/>
              <p:cNvSpPr/>
              <p:nvPr/>
            </p:nvSpPr>
            <p:spPr>
              <a:xfrm>
                <a:off x="4212900" y="4273500"/>
                <a:ext cx="448400" cy="434500"/>
              </a:xfrm>
              <a:custGeom>
                <a:avLst/>
                <a:gdLst/>
                <a:ahLst/>
                <a:cxnLst/>
                <a:rect l="l" t="t" r="r" b="b"/>
                <a:pathLst>
                  <a:path w="17936" h="17380" extrusionOk="0">
                    <a:moveTo>
                      <a:pt x="4232" y="0"/>
                    </a:moveTo>
                    <a:cubicBezTo>
                      <a:pt x="1893" y="0"/>
                      <a:pt x="1" y="2078"/>
                      <a:pt x="312" y="4504"/>
                    </a:cubicBezTo>
                    <a:cubicBezTo>
                      <a:pt x="512" y="6238"/>
                      <a:pt x="1880" y="7673"/>
                      <a:pt x="3648" y="7906"/>
                    </a:cubicBezTo>
                    <a:cubicBezTo>
                      <a:pt x="3881" y="7956"/>
                      <a:pt x="4106" y="7981"/>
                      <a:pt x="4327" y="7981"/>
                    </a:cubicBezTo>
                    <a:cubicBezTo>
                      <a:pt x="4548" y="7981"/>
                      <a:pt x="4765" y="7956"/>
                      <a:pt x="4982" y="7906"/>
                    </a:cubicBezTo>
                    <a:cubicBezTo>
                      <a:pt x="5197" y="7868"/>
                      <a:pt x="5413" y="7849"/>
                      <a:pt x="5628" y="7849"/>
                    </a:cubicBezTo>
                    <a:cubicBezTo>
                      <a:pt x="6713" y="7849"/>
                      <a:pt x="7772" y="8322"/>
                      <a:pt x="8551" y="9074"/>
                    </a:cubicBezTo>
                    <a:cubicBezTo>
                      <a:pt x="9485" y="10008"/>
                      <a:pt x="9985" y="11342"/>
                      <a:pt x="9719" y="12676"/>
                    </a:cubicBezTo>
                    <a:cubicBezTo>
                      <a:pt x="9652" y="13077"/>
                      <a:pt x="9652" y="13544"/>
                      <a:pt x="9719" y="14011"/>
                    </a:cubicBezTo>
                    <a:cubicBezTo>
                      <a:pt x="9985" y="15745"/>
                      <a:pt x="11453" y="17146"/>
                      <a:pt x="13154" y="17346"/>
                    </a:cubicBezTo>
                    <a:cubicBezTo>
                      <a:pt x="13328" y="17369"/>
                      <a:pt x="13501" y="17380"/>
                      <a:pt x="13671" y="17380"/>
                    </a:cubicBezTo>
                    <a:cubicBezTo>
                      <a:pt x="16014" y="17380"/>
                      <a:pt x="17935" y="15302"/>
                      <a:pt x="17624" y="12876"/>
                    </a:cubicBezTo>
                    <a:cubicBezTo>
                      <a:pt x="17391" y="11142"/>
                      <a:pt x="16023" y="9708"/>
                      <a:pt x="14289" y="9474"/>
                    </a:cubicBezTo>
                    <a:cubicBezTo>
                      <a:pt x="14055" y="9424"/>
                      <a:pt x="13822" y="9399"/>
                      <a:pt x="13596" y="9399"/>
                    </a:cubicBezTo>
                    <a:cubicBezTo>
                      <a:pt x="13371" y="9399"/>
                      <a:pt x="13154" y="9424"/>
                      <a:pt x="12954" y="9474"/>
                    </a:cubicBezTo>
                    <a:cubicBezTo>
                      <a:pt x="12739" y="9513"/>
                      <a:pt x="12523" y="9531"/>
                      <a:pt x="12308" y="9531"/>
                    </a:cubicBezTo>
                    <a:cubicBezTo>
                      <a:pt x="11222" y="9531"/>
                      <a:pt x="10159" y="9058"/>
                      <a:pt x="9352" y="8306"/>
                    </a:cubicBezTo>
                    <a:cubicBezTo>
                      <a:pt x="8451" y="7372"/>
                      <a:pt x="7951" y="6038"/>
                      <a:pt x="8184" y="4704"/>
                    </a:cubicBezTo>
                    <a:cubicBezTo>
                      <a:pt x="8251" y="4304"/>
                      <a:pt x="8251" y="3837"/>
                      <a:pt x="8184" y="3370"/>
                    </a:cubicBezTo>
                    <a:cubicBezTo>
                      <a:pt x="7917" y="1635"/>
                      <a:pt x="6483" y="234"/>
                      <a:pt x="4748" y="34"/>
                    </a:cubicBezTo>
                    <a:cubicBezTo>
                      <a:pt x="4574" y="11"/>
                      <a:pt x="4402" y="0"/>
                      <a:pt x="423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47625" dir="5400000" algn="bl" rotWithShape="0">
                  <a:schemeClr val="dk1">
                    <a:alpha val="18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440" name="Google Shape;1440;p73"/>
              <p:cNvSpPr/>
              <p:nvPr/>
            </p:nvSpPr>
            <p:spPr>
              <a:xfrm>
                <a:off x="4166475" y="4220125"/>
                <a:ext cx="541250" cy="541250"/>
              </a:xfrm>
              <a:custGeom>
                <a:avLst/>
                <a:gdLst/>
                <a:ahLst/>
                <a:cxnLst/>
                <a:rect l="l" t="t" r="r" b="b"/>
                <a:pathLst>
                  <a:path w="21650" h="21650" extrusionOk="0">
                    <a:moveTo>
                      <a:pt x="1669" y="334"/>
                    </a:moveTo>
                    <a:lnTo>
                      <a:pt x="1669" y="368"/>
                    </a:lnTo>
                    <a:lnTo>
                      <a:pt x="19982" y="368"/>
                    </a:lnTo>
                    <a:cubicBezTo>
                      <a:pt x="20682" y="368"/>
                      <a:pt x="21249" y="968"/>
                      <a:pt x="21249" y="1669"/>
                    </a:cubicBezTo>
                    <a:lnTo>
                      <a:pt x="21249" y="19948"/>
                    </a:lnTo>
                    <a:cubicBezTo>
                      <a:pt x="21249" y="20649"/>
                      <a:pt x="20682" y="21216"/>
                      <a:pt x="19982" y="21216"/>
                    </a:cubicBezTo>
                    <a:lnTo>
                      <a:pt x="1669" y="21216"/>
                    </a:lnTo>
                    <a:cubicBezTo>
                      <a:pt x="935" y="21216"/>
                      <a:pt x="368" y="20649"/>
                      <a:pt x="368" y="19948"/>
                    </a:cubicBezTo>
                    <a:lnTo>
                      <a:pt x="368" y="1635"/>
                    </a:lnTo>
                    <a:cubicBezTo>
                      <a:pt x="368" y="935"/>
                      <a:pt x="968" y="334"/>
                      <a:pt x="1669" y="334"/>
                    </a:cubicBezTo>
                    <a:close/>
                    <a:moveTo>
                      <a:pt x="1669" y="1"/>
                    </a:moveTo>
                    <a:cubicBezTo>
                      <a:pt x="735" y="1"/>
                      <a:pt x="1" y="768"/>
                      <a:pt x="1" y="1669"/>
                    </a:cubicBezTo>
                    <a:lnTo>
                      <a:pt x="1" y="19982"/>
                    </a:lnTo>
                    <a:cubicBezTo>
                      <a:pt x="1" y="20882"/>
                      <a:pt x="735" y="21650"/>
                      <a:pt x="1669" y="21650"/>
                    </a:cubicBezTo>
                    <a:lnTo>
                      <a:pt x="19982" y="21650"/>
                    </a:lnTo>
                    <a:cubicBezTo>
                      <a:pt x="20882" y="21650"/>
                      <a:pt x="21649" y="20882"/>
                      <a:pt x="21649" y="19982"/>
                    </a:cubicBezTo>
                    <a:lnTo>
                      <a:pt x="21649" y="1669"/>
                    </a:lnTo>
                    <a:cubicBezTo>
                      <a:pt x="21649" y="768"/>
                      <a:pt x="20882" y="1"/>
                      <a:pt x="1998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47625" dir="5400000" algn="bl" rotWithShape="0">
                  <a:schemeClr val="dk1">
                    <a:alpha val="18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sp>
        <p:nvSpPr>
          <p:cNvPr id="1441" name="Google Shape;1441;p73"/>
          <p:cNvSpPr/>
          <p:nvPr/>
        </p:nvSpPr>
        <p:spPr>
          <a:xfrm>
            <a:off x="4973975" y="1104475"/>
            <a:ext cx="356425" cy="355650"/>
          </a:xfrm>
          <a:custGeom>
            <a:avLst/>
            <a:gdLst/>
            <a:ahLst/>
            <a:cxnLst/>
            <a:rect l="l" t="t" r="r" b="b"/>
            <a:pathLst>
              <a:path w="14257" h="14226" extrusionOk="0">
                <a:moveTo>
                  <a:pt x="7160" y="4895"/>
                </a:moveTo>
                <a:cubicBezTo>
                  <a:pt x="8066" y="4895"/>
                  <a:pt x="8891" y="5467"/>
                  <a:pt x="9180" y="6383"/>
                </a:cubicBezTo>
                <a:cubicBezTo>
                  <a:pt x="9575" y="7508"/>
                  <a:pt x="8967" y="8724"/>
                  <a:pt x="7812" y="9119"/>
                </a:cubicBezTo>
                <a:cubicBezTo>
                  <a:pt x="7591" y="9191"/>
                  <a:pt x="7367" y="9225"/>
                  <a:pt x="7145" y="9225"/>
                </a:cubicBezTo>
                <a:cubicBezTo>
                  <a:pt x="6241" y="9225"/>
                  <a:pt x="5394" y="8655"/>
                  <a:pt x="5077" y="7751"/>
                </a:cubicBezTo>
                <a:cubicBezTo>
                  <a:pt x="4712" y="6596"/>
                  <a:pt x="5320" y="5380"/>
                  <a:pt x="6444" y="5016"/>
                </a:cubicBezTo>
                <a:cubicBezTo>
                  <a:pt x="6683" y="4934"/>
                  <a:pt x="6924" y="4895"/>
                  <a:pt x="7160" y="4895"/>
                </a:cubicBezTo>
                <a:close/>
                <a:moveTo>
                  <a:pt x="6080" y="0"/>
                </a:moveTo>
                <a:lnTo>
                  <a:pt x="3526" y="851"/>
                </a:lnTo>
                <a:lnTo>
                  <a:pt x="4226" y="2827"/>
                </a:lnTo>
                <a:cubicBezTo>
                  <a:pt x="3830" y="3101"/>
                  <a:pt x="3526" y="3374"/>
                  <a:pt x="3222" y="3709"/>
                </a:cubicBezTo>
                <a:lnTo>
                  <a:pt x="1368" y="2797"/>
                </a:lnTo>
                <a:lnTo>
                  <a:pt x="183" y="5228"/>
                </a:lnTo>
                <a:lnTo>
                  <a:pt x="2037" y="6140"/>
                </a:lnTo>
                <a:cubicBezTo>
                  <a:pt x="1976" y="6566"/>
                  <a:pt x="1946" y="7022"/>
                  <a:pt x="1976" y="7478"/>
                </a:cubicBezTo>
                <a:lnTo>
                  <a:pt x="0" y="8146"/>
                </a:lnTo>
                <a:lnTo>
                  <a:pt x="852" y="10700"/>
                </a:lnTo>
                <a:lnTo>
                  <a:pt x="2827" y="10031"/>
                </a:lnTo>
                <a:cubicBezTo>
                  <a:pt x="3101" y="10396"/>
                  <a:pt x="3374" y="10700"/>
                  <a:pt x="3709" y="11004"/>
                </a:cubicBezTo>
                <a:lnTo>
                  <a:pt x="2797" y="12858"/>
                </a:lnTo>
                <a:lnTo>
                  <a:pt x="5229" y="14043"/>
                </a:lnTo>
                <a:lnTo>
                  <a:pt x="6140" y="12189"/>
                </a:lnTo>
                <a:cubicBezTo>
                  <a:pt x="6441" y="12232"/>
                  <a:pt x="6757" y="12275"/>
                  <a:pt x="7078" y="12275"/>
                </a:cubicBezTo>
                <a:cubicBezTo>
                  <a:pt x="7211" y="12275"/>
                  <a:pt x="7344" y="12268"/>
                  <a:pt x="7478" y="12250"/>
                </a:cubicBezTo>
                <a:lnTo>
                  <a:pt x="8147" y="14225"/>
                </a:lnTo>
                <a:lnTo>
                  <a:pt x="10700" y="13374"/>
                </a:lnTo>
                <a:lnTo>
                  <a:pt x="10031" y="11399"/>
                </a:lnTo>
                <a:cubicBezTo>
                  <a:pt x="10396" y="11125"/>
                  <a:pt x="10700" y="10852"/>
                  <a:pt x="11004" y="10517"/>
                </a:cubicBezTo>
                <a:lnTo>
                  <a:pt x="12858" y="11429"/>
                </a:lnTo>
                <a:lnTo>
                  <a:pt x="14043" y="8997"/>
                </a:lnTo>
                <a:lnTo>
                  <a:pt x="12189" y="8086"/>
                </a:lnTo>
                <a:cubicBezTo>
                  <a:pt x="12280" y="7660"/>
                  <a:pt x="12311" y="7204"/>
                  <a:pt x="12280" y="6748"/>
                </a:cubicBezTo>
                <a:lnTo>
                  <a:pt x="14256" y="6079"/>
                </a:lnTo>
                <a:lnTo>
                  <a:pt x="13375" y="3526"/>
                </a:lnTo>
                <a:lnTo>
                  <a:pt x="11399" y="4195"/>
                </a:lnTo>
                <a:cubicBezTo>
                  <a:pt x="11125" y="3830"/>
                  <a:pt x="10852" y="3526"/>
                  <a:pt x="10517" y="3222"/>
                </a:cubicBezTo>
                <a:lnTo>
                  <a:pt x="11429" y="1368"/>
                </a:lnTo>
                <a:lnTo>
                  <a:pt x="8998" y="183"/>
                </a:lnTo>
                <a:lnTo>
                  <a:pt x="8086" y="2037"/>
                </a:lnTo>
                <a:cubicBezTo>
                  <a:pt x="7785" y="1994"/>
                  <a:pt x="7469" y="1951"/>
                  <a:pt x="7148" y="1951"/>
                </a:cubicBezTo>
                <a:cubicBezTo>
                  <a:pt x="7015" y="1951"/>
                  <a:pt x="6882" y="1958"/>
                  <a:pt x="6748" y="1976"/>
                </a:cubicBezTo>
                <a:lnTo>
                  <a:pt x="608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57150" dist="57150" dir="5400000" algn="bl" rotWithShape="0">
              <a:schemeClr val="dk1">
                <a:alpha val="16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42" name="Google Shape;1442;p73"/>
          <p:cNvSpPr/>
          <p:nvPr/>
        </p:nvSpPr>
        <p:spPr>
          <a:xfrm>
            <a:off x="8063250" y="4052650"/>
            <a:ext cx="250775" cy="250775"/>
          </a:xfrm>
          <a:custGeom>
            <a:avLst/>
            <a:gdLst/>
            <a:ahLst/>
            <a:cxnLst/>
            <a:rect l="l" t="t" r="r" b="b"/>
            <a:pathLst>
              <a:path w="10031" h="10031" extrusionOk="0">
                <a:moveTo>
                  <a:pt x="5047" y="3455"/>
                </a:moveTo>
                <a:cubicBezTo>
                  <a:pt x="5309" y="3455"/>
                  <a:pt x="5573" y="3526"/>
                  <a:pt x="5806" y="3678"/>
                </a:cubicBezTo>
                <a:cubicBezTo>
                  <a:pt x="6535" y="4134"/>
                  <a:pt x="6778" y="5046"/>
                  <a:pt x="6353" y="5775"/>
                </a:cubicBezTo>
                <a:cubicBezTo>
                  <a:pt x="6074" y="6254"/>
                  <a:pt x="5572" y="6523"/>
                  <a:pt x="5055" y="6523"/>
                </a:cubicBezTo>
                <a:cubicBezTo>
                  <a:pt x="4783" y="6523"/>
                  <a:pt x="4507" y="6449"/>
                  <a:pt x="4256" y="6292"/>
                </a:cubicBezTo>
                <a:cubicBezTo>
                  <a:pt x="3526" y="5897"/>
                  <a:pt x="3283" y="4924"/>
                  <a:pt x="3739" y="4225"/>
                </a:cubicBezTo>
                <a:cubicBezTo>
                  <a:pt x="4002" y="3739"/>
                  <a:pt x="4522" y="3455"/>
                  <a:pt x="5047" y="3455"/>
                </a:cubicBezTo>
                <a:close/>
                <a:moveTo>
                  <a:pt x="4681" y="0"/>
                </a:moveTo>
                <a:lnTo>
                  <a:pt x="2857" y="456"/>
                </a:lnTo>
                <a:lnTo>
                  <a:pt x="3222" y="1854"/>
                </a:lnTo>
                <a:cubicBezTo>
                  <a:pt x="2979" y="2006"/>
                  <a:pt x="2705" y="2189"/>
                  <a:pt x="2462" y="2432"/>
                </a:cubicBezTo>
                <a:lnTo>
                  <a:pt x="1216" y="1672"/>
                </a:lnTo>
                <a:lnTo>
                  <a:pt x="274" y="3313"/>
                </a:lnTo>
                <a:lnTo>
                  <a:pt x="1520" y="4073"/>
                </a:lnTo>
                <a:cubicBezTo>
                  <a:pt x="1459" y="4377"/>
                  <a:pt x="1398" y="4681"/>
                  <a:pt x="1398" y="4985"/>
                </a:cubicBezTo>
                <a:lnTo>
                  <a:pt x="0" y="5350"/>
                </a:lnTo>
                <a:lnTo>
                  <a:pt x="456" y="7173"/>
                </a:lnTo>
                <a:lnTo>
                  <a:pt x="1854" y="6809"/>
                </a:lnTo>
                <a:cubicBezTo>
                  <a:pt x="2006" y="7052"/>
                  <a:pt x="2189" y="7325"/>
                  <a:pt x="2432" y="7569"/>
                </a:cubicBezTo>
                <a:lnTo>
                  <a:pt x="1672" y="8815"/>
                </a:lnTo>
                <a:lnTo>
                  <a:pt x="3313" y="9757"/>
                </a:lnTo>
                <a:lnTo>
                  <a:pt x="4073" y="8511"/>
                </a:lnTo>
                <a:cubicBezTo>
                  <a:pt x="4377" y="8572"/>
                  <a:pt x="4681" y="8632"/>
                  <a:pt x="4985" y="8632"/>
                </a:cubicBezTo>
                <a:lnTo>
                  <a:pt x="5350" y="10031"/>
                </a:lnTo>
                <a:lnTo>
                  <a:pt x="7174" y="9575"/>
                </a:lnTo>
                <a:lnTo>
                  <a:pt x="6809" y="8176"/>
                </a:lnTo>
                <a:cubicBezTo>
                  <a:pt x="7052" y="8024"/>
                  <a:pt x="7326" y="7812"/>
                  <a:pt x="7569" y="7599"/>
                </a:cubicBezTo>
                <a:lnTo>
                  <a:pt x="8815" y="8359"/>
                </a:lnTo>
                <a:lnTo>
                  <a:pt x="9757" y="6717"/>
                </a:lnTo>
                <a:lnTo>
                  <a:pt x="8511" y="5958"/>
                </a:lnTo>
                <a:cubicBezTo>
                  <a:pt x="8572" y="5654"/>
                  <a:pt x="8633" y="5350"/>
                  <a:pt x="8633" y="5046"/>
                </a:cubicBezTo>
                <a:lnTo>
                  <a:pt x="10031" y="4681"/>
                </a:lnTo>
                <a:lnTo>
                  <a:pt x="9575" y="2857"/>
                </a:lnTo>
                <a:lnTo>
                  <a:pt x="8177" y="3222"/>
                </a:lnTo>
                <a:cubicBezTo>
                  <a:pt x="8025" y="2948"/>
                  <a:pt x="7842" y="2705"/>
                  <a:pt x="7599" y="2462"/>
                </a:cubicBezTo>
                <a:lnTo>
                  <a:pt x="8359" y="1216"/>
                </a:lnTo>
                <a:lnTo>
                  <a:pt x="6718" y="274"/>
                </a:lnTo>
                <a:lnTo>
                  <a:pt x="5958" y="1520"/>
                </a:lnTo>
                <a:cubicBezTo>
                  <a:pt x="5654" y="1429"/>
                  <a:pt x="5350" y="1398"/>
                  <a:pt x="5046" y="1398"/>
                </a:cubicBezTo>
                <a:lnTo>
                  <a:pt x="468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7150" dist="47625" dir="5400000" algn="bl" rotWithShape="0">
              <a:schemeClr val="dk1">
                <a:alpha val="1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/>
                                        <p:tgtEl>
                                          <p:spTgt spid="13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0" dur="800" fill="hold"/>
                                        <p:tgtEl>
                                          <p:spTgt spid="14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2" dur="800" fill="hold"/>
                                        <p:tgtEl>
                                          <p:spTgt spid="14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1" name="Google Shape;2401;p97"/>
          <p:cNvSpPr txBox="1">
            <a:spLocks noGrp="1"/>
          </p:cNvSpPr>
          <p:nvPr>
            <p:ph type="title"/>
          </p:nvPr>
        </p:nvSpPr>
        <p:spPr>
          <a:xfrm>
            <a:off x="720000" y="69481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Exam details and results</a:t>
            </a:r>
            <a:endParaRPr dirty="0"/>
          </a:p>
        </p:txBody>
      </p:sp>
      <p:sp>
        <p:nvSpPr>
          <p:cNvPr id="2409" name="Google Shape;2409;p97"/>
          <p:cNvSpPr/>
          <p:nvPr/>
        </p:nvSpPr>
        <p:spPr>
          <a:xfrm>
            <a:off x="8325700" y="1261133"/>
            <a:ext cx="250781" cy="250235"/>
          </a:xfrm>
          <a:custGeom>
            <a:avLst/>
            <a:gdLst/>
            <a:ahLst/>
            <a:cxnLst/>
            <a:rect l="l" t="t" r="r" b="b"/>
            <a:pathLst>
              <a:path w="14257" h="14226" extrusionOk="0">
                <a:moveTo>
                  <a:pt x="7160" y="4895"/>
                </a:moveTo>
                <a:cubicBezTo>
                  <a:pt x="8066" y="4895"/>
                  <a:pt x="8891" y="5467"/>
                  <a:pt x="9180" y="6383"/>
                </a:cubicBezTo>
                <a:cubicBezTo>
                  <a:pt x="9575" y="7508"/>
                  <a:pt x="8967" y="8724"/>
                  <a:pt x="7812" y="9119"/>
                </a:cubicBezTo>
                <a:cubicBezTo>
                  <a:pt x="7591" y="9191"/>
                  <a:pt x="7367" y="9225"/>
                  <a:pt x="7145" y="9225"/>
                </a:cubicBezTo>
                <a:cubicBezTo>
                  <a:pt x="6241" y="9225"/>
                  <a:pt x="5394" y="8655"/>
                  <a:pt x="5077" y="7751"/>
                </a:cubicBezTo>
                <a:cubicBezTo>
                  <a:pt x="4712" y="6596"/>
                  <a:pt x="5320" y="5380"/>
                  <a:pt x="6444" y="5016"/>
                </a:cubicBezTo>
                <a:cubicBezTo>
                  <a:pt x="6683" y="4934"/>
                  <a:pt x="6924" y="4895"/>
                  <a:pt x="7160" y="4895"/>
                </a:cubicBezTo>
                <a:close/>
                <a:moveTo>
                  <a:pt x="6080" y="0"/>
                </a:moveTo>
                <a:lnTo>
                  <a:pt x="3526" y="851"/>
                </a:lnTo>
                <a:lnTo>
                  <a:pt x="4226" y="2827"/>
                </a:lnTo>
                <a:cubicBezTo>
                  <a:pt x="3830" y="3101"/>
                  <a:pt x="3526" y="3374"/>
                  <a:pt x="3222" y="3709"/>
                </a:cubicBezTo>
                <a:lnTo>
                  <a:pt x="1368" y="2797"/>
                </a:lnTo>
                <a:lnTo>
                  <a:pt x="183" y="5228"/>
                </a:lnTo>
                <a:lnTo>
                  <a:pt x="2037" y="6140"/>
                </a:lnTo>
                <a:cubicBezTo>
                  <a:pt x="1976" y="6566"/>
                  <a:pt x="1946" y="7022"/>
                  <a:pt x="1976" y="7478"/>
                </a:cubicBezTo>
                <a:lnTo>
                  <a:pt x="0" y="8146"/>
                </a:lnTo>
                <a:lnTo>
                  <a:pt x="852" y="10700"/>
                </a:lnTo>
                <a:lnTo>
                  <a:pt x="2827" y="10031"/>
                </a:lnTo>
                <a:cubicBezTo>
                  <a:pt x="3101" y="10396"/>
                  <a:pt x="3374" y="10700"/>
                  <a:pt x="3709" y="11004"/>
                </a:cubicBezTo>
                <a:lnTo>
                  <a:pt x="2797" y="12858"/>
                </a:lnTo>
                <a:lnTo>
                  <a:pt x="5229" y="14043"/>
                </a:lnTo>
                <a:lnTo>
                  <a:pt x="6140" y="12189"/>
                </a:lnTo>
                <a:cubicBezTo>
                  <a:pt x="6441" y="12232"/>
                  <a:pt x="6757" y="12275"/>
                  <a:pt x="7078" y="12275"/>
                </a:cubicBezTo>
                <a:cubicBezTo>
                  <a:pt x="7211" y="12275"/>
                  <a:pt x="7344" y="12268"/>
                  <a:pt x="7478" y="12250"/>
                </a:cubicBezTo>
                <a:lnTo>
                  <a:pt x="8147" y="14225"/>
                </a:lnTo>
                <a:lnTo>
                  <a:pt x="10700" y="13374"/>
                </a:lnTo>
                <a:lnTo>
                  <a:pt x="10031" y="11399"/>
                </a:lnTo>
                <a:cubicBezTo>
                  <a:pt x="10396" y="11125"/>
                  <a:pt x="10700" y="10852"/>
                  <a:pt x="11004" y="10517"/>
                </a:cubicBezTo>
                <a:lnTo>
                  <a:pt x="12858" y="11429"/>
                </a:lnTo>
                <a:lnTo>
                  <a:pt x="14043" y="8997"/>
                </a:lnTo>
                <a:lnTo>
                  <a:pt x="12189" y="8086"/>
                </a:lnTo>
                <a:cubicBezTo>
                  <a:pt x="12280" y="7660"/>
                  <a:pt x="12311" y="7204"/>
                  <a:pt x="12280" y="6748"/>
                </a:cubicBezTo>
                <a:lnTo>
                  <a:pt x="14256" y="6079"/>
                </a:lnTo>
                <a:lnTo>
                  <a:pt x="13375" y="3526"/>
                </a:lnTo>
                <a:lnTo>
                  <a:pt x="11399" y="4195"/>
                </a:lnTo>
                <a:cubicBezTo>
                  <a:pt x="11125" y="3830"/>
                  <a:pt x="10852" y="3526"/>
                  <a:pt x="10517" y="3222"/>
                </a:cubicBezTo>
                <a:lnTo>
                  <a:pt x="11429" y="1368"/>
                </a:lnTo>
                <a:lnTo>
                  <a:pt x="8998" y="183"/>
                </a:lnTo>
                <a:lnTo>
                  <a:pt x="8086" y="2037"/>
                </a:lnTo>
                <a:cubicBezTo>
                  <a:pt x="7785" y="1994"/>
                  <a:pt x="7469" y="1951"/>
                  <a:pt x="7148" y="1951"/>
                </a:cubicBezTo>
                <a:cubicBezTo>
                  <a:pt x="7015" y="1951"/>
                  <a:pt x="6882" y="1958"/>
                  <a:pt x="6748" y="1976"/>
                </a:cubicBezTo>
                <a:lnTo>
                  <a:pt x="608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7150" dist="57150" dir="5400000" algn="bl" rotWithShape="0">
              <a:schemeClr val="dk1">
                <a:alpha val="16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410" name="Google Shape;2410;p97"/>
          <p:cNvSpPr/>
          <p:nvPr/>
        </p:nvSpPr>
        <p:spPr>
          <a:xfrm>
            <a:off x="720004" y="1089600"/>
            <a:ext cx="361793" cy="361793"/>
          </a:xfrm>
          <a:custGeom>
            <a:avLst/>
            <a:gdLst/>
            <a:ahLst/>
            <a:cxnLst/>
            <a:rect l="l" t="t" r="r" b="b"/>
            <a:pathLst>
              <a:path w="10031" h="10031" extrusionOk="0">
                <a:moveTo>
                  <a:pt x="5047" y="3455"/>
                </a:moveTo>
                <a:cubicBezTo>
                  <a:pt x="5309" y="3455"/>
                  <a:pt x="5573" y="3526"/>
                  <a:pt x="5806" y="3678"/>
                </a:cubicBezTo>
                <a:cubicBezTo>
                  <a:pt x="6535" y="4134"/>
                  <a:pt x="6778" y="5046"/>
                  <a:pt x="6353" y="5775"/>
                </a:cubicBezTo>
                <a:cubicBezTo>
                  <a:pt x="6074" y="6254"/>
                  <a:pt x="5572" y="6523"/>
                  <a:pt x="5055" y="6523"/>
                </a:cubicBezTo>
                <a:cubicBezTo>
                  <a:pt x="4783" y="6523"/>
                  <a:pt x="4507" y="6449"/>
                  <a:pt x="4256" y="6292"/>
                </a:cubicBezTo>
                <a:cubicBezTo>
                  <a:pt x="3526" y="5897"/>
                  <a:pt x="3283" y="4924"/>
                  <a:pt x="3739" y="4225"/>
                </a:cubicBezTo>
                <a:cubicBezTo>
                  <a:pt x="4002" y="3739"/>
                  <a:pt x="4522" y="3455"/>
                  <a:pt x="5047" y="3455"/>
                </a:cubicBezTo>
                <a:close/>
                <a:moveTo>
                  <a:pt x="4681" y="0"/>
                </a:moveTo>
                <a:lnTo>
                  <a:pt x="2857" y="456"/>
                </a:lnTo>
                <a:lnTo>
                  <a:pt x="3222" y="1854"/>
                </a:lnTo>
                <a:cubicBezTo>
                  <a:pt x="2979" y="2006"/>
                  <a:pt x="2705" y="2189"/>
                  <a:pt x="2462" y="2432"/>
                </a:cubicBezTo>
                <a:lnTo>
                  <a:pt x="1216" y="1672"/>
                </a:lnTo>
                <a:lnTo>
                  <a:pt x="274" y="3313"/>
                </a:lnTo>
                <a:lnTo>
                  <a:pt x="1520" y="4073"/>
                </a:lnTo>
                <a:cubicBezTo>
                  <a:pt x="1459" y="4377"/>
                  <a:pt x="1398" y="4681"/>
                  <a:pt x="1398" y="4985"/>
                </a:cubicBezTo>
                <a:lnTo>
                  <a:pt x="0" y="5350"/>
                </a:lnTo>
                <a:lnTo>
                  <a:pt x="456" y="7173"/>
                </a:lnTo>
                <a:lnTo>
                  <a:pt x="1854" y="6809"/>
                </a:lnTo>
                <a:cubicBezTo>
                  <a:pt x="2006" y="7052"/>
                  <a:pt x="2189" y="7325"/>
                  <a:pt x="2432" y="7569"/>
                </a:cubicBezTo>
                <a:lnTo>
                  <a:pt x="1672" y="8815"/>
                </a:lnTo>
                <a:lnTo>
                  <a:pt x="3313" y="9757"/>
                </a:lnTo>
                <a:lnTo>
                  <a:pt x="4073" y="8511"/>
                </a:lnTo>
                <a:cubicBezTo>
                  <a:pt x="4377" y="8572"/>
                  <a:pt x="4681" y="8632"/>
                  <a:pt x="4985" y="8632"/>
                </a:cubicBezTo>
                <a:lnTo>
                  <a:pt x="5350" y="10031"/>
                </a:lnTo>
                <a:lnTo>
                  <a:pt x="7174" y="9575"/>
                </a:lnTo>
                <a:lnTo>
                  <a:pt x="6809" y="8176"/>
                </a:lnTo>
                <a:cubicBezTo>
                  <a:pt x="7052" y="8024"/>
                  <a:pt x="7326" y="7812"/>
                  <a:pt x="7569" y="7599"/>
                </a:cubicBezTo>
                <a:lnTo>
                  <a:pt x="8815" y="8359"/>
                </a:lnTo>
                <a:lnTo>
                  <a:pt x="9757" y="6717"/>
                </a:lnTo>
                <a:lnTo>
                  <a:pt x="8511" y="5958"/>
                </a:lnTo>
                <a:cubicBezTo>
                  <a:pt x="8572" y="5654"/>
                  <a:pt x="8633" y="5350"/>
                  <a:pt x="8633" y="5046"/>
                </a:cubicBezTo>
                <a:lnTo>
                  <a:pt x="10031" y="4681"/>
                </a:lnTo>
                <a:lnTo>
                  <a:pt x="9575" y="2857"/>
                </a:lnTo>
                <a:lnTo>
                  <a:pt x="8177" y="3222"/>
                </a:lnTo>
                <a:cubicBezTo>
                  <a:pt x="8025" y="2948"/>
                  <a:pt x="7842" y="2705"/>
                  <a:pt x="7599" y="2462"/>
                </a:cubicBezTo>
                <a:lnTo>
                  <a:pt x="8359" y="1216"/>
                </a:lnTo>
                <a:lnTo>
                  <a:pt x="6718" y="274"/>
                </a:lnTo>
                <a:lnTo>
                  <a:pt x="5958" y="1520"/>
                </a:lnTo>
                <a:cubicBezTo>
                  <a:pt x="5654" y="1429"/>
                  <a:pt x="5350" y="1398"/>
                  <a:pt x="5046" y="1398"/>
                </a:cubicBezTo>
                <a:lnTo>
                  <a:pt x="4681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57150" dist="47625" dir="5400000" algn="bl" rotWithShape="0">
              <a:schemeClr val="dk1">
                <a:alpha val="1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43" t="1235" r="5052"/>
          <a:stretch>
            <a:fillRect/>
          </a:stretch>
        </p:blipFill>
        <p:spPr bwMode="auto">
          <a:xfrm>
            <a:off x="2846070" y="1432560"/>
            <a:ext cx="1503123" cy="310703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36" t="1119" r="4964"/>
          <a:stretch>
            <a:fillRect/>
          </a:stretch>
        </p:blipFill>
        <p:spPr bwMode="auto">
          <a:xfrm>
            <a:off x="5033010" y="1432560"/>
            <a:ext cx="1503123" cy="31232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6" dur="800" fill="hold"/>
                                        <p:tgtEl>
                                          <p:spTgt spid="24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8" dur="800" fill="hold"/>
                                        <p:tgtEl>
                                          <p:spTgt spid="240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1" name="Google Shape;2401;p97"/>
          <p:cNvSpPr txBox="1">
            <a:spLocks noGrp="1"/>
          </p:cNvSpPr>
          <p:nvPr>
            <p:ph type="title"/>
          </p:nvPr>
        </p:nvSpPr>
        <p:spPr>
          <a:xfrm>
            <a:off x="720000" y="69481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Schedule, notification, material</a:t>
            </a:r>
            <a:endParaRPr dirty="0"/>
          </a:p>
        </p:txBody>
      </p:sp>
      <p:sp>
        <p:nvSpPr>
          <p:cNvPr id="2409" name="Google Shape;2409;p97"/>
          <p:cNvSpPr/>
          <p:nvPr/>
        </p:nvSpPr>
        <p:spPr>
          <a:xfrm>
            <a:off x="8325700" y="1261133"/>
            <a:ext cx="250781" cy="250235"/>
          </a:xfrm>
          <a:custGeom>
            <a:avLst/>
            <a:gdLst/>
            <a:ahLst/>
            <a:cxnLst/>
            <a:rect l="l" t="t" r="r" b="b"/>
            <a:pathLst>
              <a:path w="14257" h="14226" extrusionOk="0">
                <a:moveTo>
                  <a:pt x="7160" y="4895"/>
                </a:moveTo>
                <a:cubicBezTo>
                  <a:pt x="8066" y="4895"/>
                  <a:pt x="8891" y="5467"/>
                  <a:pt x="9180" y="6383"/>
                </a:cubicBezTo>
                <a:cubicBezTo>
                  <a:pt x="9575" y="7508"/>
                  <a:pt x="8967" y="8724"/>
                  <a:pt x="7812" y="9119"/>
                </a:cubicBezTo>
                <a:cubicBezTo>
                  <a:pt x="7591" y="9191"/>
                  <a:pt x="7367" y="9225"/>
                  <a:pt x="7145" y="9225"/>
                </a:cubicBezTo>
                <a:cubicBezTo>
                  <a:pt x="6241" y="9225"/>
                  <a:pt x="5394" y="8655"/>
                  <a:pt x="5077" y="7751"/>
                </a:cubicBezTo>
                <a:cubicBezTo>
                  <a:pt x="4712" y="6596"/>
                  <a:pt x="5320" y="5380"/>
                  <a:pt x="6444" y="5016"/>
                </a:cubicBezTo>
                <a:cubicBezTo>
                  <a:pt x="6683" y="4934"/>
                  <a:pt x="6924" y="4895"/>
                  <a:pt x="7160" y="4895"/>
                </a:cubicBezTo>
                <a:close/>
                <a:moveTo>
                  <a:pt x="6080" y="0"/>
                </a:moveTo>
                <a:lnTo>
                  <a:pt x="3526" y="851"/>
                </a:lnTo>
                <a:lnTo>
                  <a:pt x="4226" y="2827"/>
                </a:lnTo>
                <a:cubicBezTo>
                  <a:pt x="3830" y="3101"/>
                  <a:pt x="3526" y="3374"/>
                  <a:pt x="3222" y="3709"/>
                </a:cubicBezTo>
                <a:lnTo>
                  <a:pt x="1368" y="2797"/>
                </a:lnTo>
                <a:lnTo>
                  <a:pt x="183" y="5228"/>
                </a:lnTo>
                <a:lnTo>
                  <a:pt x="2037" y="6140"/>
                </a:lnTo>
                <a:cubicBezTo>
                  <a:pt x="1976" y="6566"/>
                  <a:pt x="1946" y="7022"/>
                  <a:pt x="1976" y="7478"/>
                </a:cubicBezTo>
                <a:lnTo>
                  <a:pt x="0" y="8146"/>
                </a:lnTo>
                <a:lnTo>
                  <a:pt x="852" y="10700"/>
                </a:lnTo>
                <a:lnTo>
                  <a:pt x="2827" y="10031"/>
                </a:lnTo>
                <a:cubicBezTo>
                  <a:pt x="3101" y="10396"/>
                  <a:pt x="3374" y="10700"/>
                  <a:pt x="3709" y="11004"/>
                </a:cubicBezTo>
                <a:lnTo>
                  <a:pt x="2797" y="12858"/>
                </a:lnTo>
                <a:lnTo>
                  <a:pt x="5229" y="14043"/>
                </a:lnTo>
                <a:lnTo>
                  <a:pt x="6140" y="12189"/>
                </a:lnTo>
                <a:cubicBezTo>
                  <a:pt x="6441" y="12232"/>
                  <a:pt x="6757" y="12275"/>
                  <a:pt x="7078" y="12275"/>
                </a:cubicBezTo>
                <a:cubicBezTo>
                  <a:pt x="7211" y="12275"/>
                  <a:pt x="7344" y="12268"/>
                  <a:pt x="7478" y="12250"/>
                </a:cubicBezTo>
                <a:lnTo>
                  <a:pt x="8147" y="14225"/>
                </a:lnTo>
                <a:lnTo>
                  <a:pt x="10700" y="13374"/>
                </a:lnTo>
                <a:lnTo>
                  <a:pt x="10031" y="11399"/>
                </a:lnTo>
                <a:cubicBezTo>
                  <a:pt x="10396" y="11125"/>
                  <a:pt x="10700" y="10852"/>
                  <a:pt x="11004" y="10517"/>
                </a:cubicBezTo>
                <a:lnTo>
                  <a:pt x="12858" y="11429"/>
                </a:lnTo>
                <a:lnTo>
                  <a:pt x="14043" y="8997"/>
                </a:lnTo>
                <a:lnTo>
                  <a:pt x="12189" y="8086"/>
                </a:lnTo>
                <a:cubicBezTo>
                  <a:pt x="12280" y="7660"/>
                  <a:pt x="12311" y="7204"/>
                  <a:pt x="12280" y="6748"/>
                </a:cubicBezTo>
                <a:lnTo>
                  <a:pt x="14256" y="6079"/>
                </a:lnTo>
                <a:lnTo>
                  <a:pt x="13375" y="3526"/>
                </a:lnTo>
                <a:lnTo>
                  <a:pt x="11399" y="4195"/>
                </a:lnTo>
                <a:cubicBezTo>
                  <a:pt x="11125" y="3830"/>
                  <a:pt x="10852" y="3526"/>
                  <a:pt x="10517" y="3222"/>
                </a:cubicBezTo>
                <a:lnTo>
                  <a:pt x="11429" y="1368"/>
                </a:lnTo>
                <a:lnTo>
                  <a:pt x="8998" y="183"/>
                </a:lnTo>
                <a:lnTo>
                  <a:pt x="8086" y="2037"/>
                </a:lnTo>
                <a:cubicBezTo>
                  <a:pt x="7785" y="1994"/>
                  <a:pt x="7469" y="1951"/>
                  <a:pt x="7148" y="1951"/>
                </a:cubicBezTo>
                <a:cubicBezTo>
                  <a:pt x="7015" y="1951"/>
                  <a:pt x="6882" y="1958"/>
                  <a:pt x="6748" y="1976"/>
                </a:cubicBezTo>
                <a:lnTo>
                  <a:pt x="608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7150" dist="57150" dir="5400000" algn="bl" rotWithShape="0">
              <a:schemeClr val="dk1">
                <a:alpha val="16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410" name="Google Shape;2410;p97"/>
          <p:cNvSpPr/>
          <p:nvPr/>
        </p:nvSpPr>
        <p:spPr>
          <a:xfrm>
            <a:off x="720004" y="1089600"/>
            <a:ext cx="361793" cy="361793"/>
          </a:xfrm>
          <a:custGeom>
            <a:avLst/>
            <a:gdLst/>
            <a:ahLst/>
            <a:cxnLst/>
            <a:rect l="l" t="t" r="r" b="b"/>
            <a:pathLst>
              <a:path w="10031" h="10031" extrusionOk="0">
                <a:moveTo>
                  <a:pt x="5047" y="3455"/>
                </a:moveTo>
                <a:cubicBezTo>
                  <a:pt x="5309" y="3455"/>
                  <a:pt x="5573" y="3526"/>
                  <a:pt x="5806" y="3678"/>
                </a:cubicBezTo>
                <a:cubicBezTo>
                  <a:pt x="6535" y="4134"/>
                  <a:pt x="6778" y="5046"/>
                  <a:pt x="6353" y="5775"/>
                </a:cubicBezTo>
                <a:cubicBezTo>
                  <a:pt x="6074" y="6254"/>
                  <a:pt x="5572" y="6523"/>
                  <a:pt x="5055" y="6523"/>
                </a:cubicBezTo>
                <a:cubicBezTo>
                  <a:pt x="4783" y="6523"/>
                  <a:pt x="4507" y="6449"/>
                  <a:pt x="4256" y="6292"/>
                </a:cubicBezTo>
                <a:cubicBezTo>
                  <a:pt x="3526" y="5897"/>
                  <a:pt x="3283" y="4924"/>
                  <a:pt x="3739" y="4225"/>
                </a:cubicBezTo>
                <a:cubicBezTo>
                  <a:pt x="4002" y="3739"/>
                  <a:pt x="4522" y="3455"/>
                  <a:pt x="5047" y="3455"/>
                </a:cubicBezTo>
                <a:close/>
                <a:moveTo>
                  <a:pt x="4681" y="0"/>
                </a:moveTo>
                <a:lnTo>
                  <a:pt x="2857" y="456"/>
                </a:lnTo>
                <a:lnTo>
                  <a:pt x="3222" y="1854"/>
                </a:lnTo>
                <a:cubicBezTo>
                  <a:pt x="2979" y="2006"/>
                  <a:pt x="2705" y="2189"/>
                  <a:pt x="2462" y="2432"/>
                </a:cubicBezTo>
                <a:lnTo>
                  <a:pt x="1216" y="1672"/>
                </a:lnTo>
                <a:lnTo>
                  <a:pt x="274" y="3313"/>
                </a:lnTo>
                <a:lnTo>
                  <a:pt x="1520" y="4073"/>
                </a:lnTo>
                <a:cubicBezTo>
                  <a:pt x="1459" y="4377"/>
                  <a:pt x="1398" y="4681"/>
                  <a:pt x="1398" y="4985"/>
                </a:cubicBezTo>
                <a:lnTo>
                  <a:pt x="0" y="5350"/>
                </a:lnTo>
                <a:lnTo>
                  <a:pt x="456" y="7173"/>
                </a:lnTo>
                <a:lnTo>
                  <a:pt x="1854" y="6809"/>
                </a:lnTo>
                <a:cubicBezTo>
                  <a:pt x="2006" y="7052"/>
                  <a:pt x="2189" y="7325"/>
                  <a:pt x="2432" y="7569"/>
                </a:cubicBezTo>
                <a:lnTo>
                  <a:pt x="1672" y="8815"/>
                </a:lnTo>
                <a:lnTo>
                  <a:pt x="3313" y="9757"/>
                </a:lnTo>
                <a:lnTo>
                  <a:pt x="4073" y="8511"/>
                </a:lnTo>
                <a:cubicBezTo>
                  <a:pt x="4377" y="8572"/>
                  <a:pt x="4681" y="8632"/>
                  <a:pt x="4985" y="8632"/>
                </a:cubicBezTo>
                <a:lnTo>
                  <a:pt x="5350" y="10031"/>
                </a:lnTo>
                <a:lnTo>
                  <a:pt x="7174" y="9575"/>
                </a:lnTo>
                <a:lnTo>
                  <a:pt x="6809" y="8176"/>
                </a:lnTo>
                <a:cubicBezTo>
                  <a:pt x="7052" y="8024"/>
                  <a:pt x="7326" y="7812"/>
                  <a:pt x="7569" y="7599"/>
                </a:cubicBezTo>
                <a:lnTo>
                  <a:pt x="8815" y="8359"/>
                </a:lnTo>
                <a:lnTo>
                  <a:pt x="9757" y="6717"/>
                </a:lnTo>
                <a:lnTo>
                  <a:pt x="8511" y="5958"/>
                </a:lnTo>
                <a:cubicBezTo>
                  <a:pt x="8572" y="5654"/>
                  <a:pt x="8633" y="5350"/>
                  <a:pt x="8633" y="5046"/>
                </a:cubicBezTo>
                <a:lnTo>
                  <a:pt x="10031" y="4681"/>
                </a:lnTo>
                <a:lnTo>
                  <a:pt x="9575" y="2857"/>
                </a:lnTo>
                <a:lnTo>
                  <a:pt x="8177" y="3222"/>
                </a:lnTo>
                <a:cubicBezTo>
                  <a:pt x="8025" y="2948"/>
                  <a:pt x="7842" y="2705"/>
                  <a:pt x="7599" y="2462"/>
                </a:cubicBezTo>
                <a:lnTo>
                  <a:pt x="8359" y="1216"/>
                </a:lnTo>
                <a:lnTo>
                  <a:pt x="6718" y="274"/>
                </a:lnTo>
                <a:lnTo>
                  <a:pt x="5958" y="1520"/>
                </a:lnTo>
                <a:cubicBezTo>
                  <a:pt x="5654" y="1429"/>
                  <a:pt x="5350" y="1398"/>
                  <a:pt x="5046" y="1398"/>
                </a:cubicBezTo>
                <a:lnTo>
                  <a:pt x="4681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57150" dist="47625" dir="5400000" algn="bl" rotWithShape="0">
              <a:schemeClr val="dk1">
                <a:alpha val="1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78" t="1330" r="4829"/>
          <a:stretch>
            <a:fillRect/>
          </a:stretch>
        </p:blipFill>
        <p:spPr bwMode="auto">
          <a:xfrm>
            <a:off x="3679932" y="1382563"/>
            <a:ext cx="1537019" cy="315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18" t="1248" r="4314" b="-1"/>
          <a:stretch>
            <a:fillRect/>
          </a:stretch>
        </p:blipFill>
        <p:spPr bwMode="auto">
          <a:xfrm>
            <a:off x="5976619" y="1344929"/>
            <a:ext cx="1581392" cy="3248531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09" t="1330" r="4133"/>
          <a:stretch>
            <a:fillRect/>
          </a:stretch>
        </p:blipFill>
        <p:spPr bwMode="auto">
          <a:xfrm>
            <a:off x="1565482" y="1382563"/>
            <a:ext cx="1551886" cy="315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6" dur="800" fill="hold"/>
                                        <p:tgtEl>
                                          <p:spTgt spid="24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8" dur="800" fill="hold"/>
                                        <p:tgtEl>
                                          <p:spTgt spid="240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1" name="Google Shape;2401;p97"/>
          <p:cNvSpPr txBox="1">
            <a:spLocks noGrp="1"/>
          </p:cNvSpPr>
          <p:nvPr>
            <p:ph type="title"/>
          </p:nvPr>
        </p:nvSpPr>
        <p:spPr>
          <a:xfrm>
            <a:off x="720000" y="69481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Pay fees -01</a:t>
            </a:r>
            <a:endParaRPr dirty="0"/>
          </a:p>
        </p:txBody>
      </p:sp>
      <p:sp>
        <p:nvSpPr>
          <p:cNvPr id="2409" name="Google Shape;2409;p97"/>
          <p:cNvSpPr/>
          <p:nvPr/>
        </p:nvSpPr>
        <p:spPr>
          <a:xfrm>
            <a:off x="8325700" y="1261133"/>
            <a:ext cx="250781" cy="250235"/>
          </a:xfrm>
          <a:custGeom>
            <a:avLst/>
            <a:gdLst/>
            <a:ahLst/>
            <a:cxnLst/>
            <a:rect l="l" t="t" r="r" b="b"/>
            <a:pathLst>
              <a:path w="14257" h="14226" extrusionOk="0">
                <a:moveTo>
                  <a:pt x="7160" y="4895"/>
                </a:moveTo>
                <a:cubicBezTo>
                  <a:pt x="8066" y="4895"/>
                  <a:pt x="8891" y="5467"/>
                  <a:pt x="9180" y="6383"/>
                </a:cubicBezTo>
                <a:cubicBezTo>
                  <a:pt x="9575" y="7508"/>
                  <a:pt x="8967" y="8724"/>
                  <a:pt x="7812" y="9119"/>
                </a:cubicBezTo>
                <a:cubicBezTo>
                  <a:pt x="7591" y="9191"/>
                  <a:pt x="7367" y="9225"/>
                  <a:pt x="7145" y="9225"/>
                </a:cubicBezTo>
                <a:cubicBezTo>
                  <a:pt x="6241" y="9225"/>
                  <a:pt x="5394" y="8655"/>
                  <a:pt x="5077" y="7751"/>
                </a:cubicBezTo>
                <a:cubicBezTo>
                  <a:pt x="4712" y="6596"/>
                  <a:pt x="5320" y="5380"/>
                  <a:pt x="6444" y="5016"/>
                </a:cubicBezTo>
                <a:cubicBezTo>
                  <a:pt x="6683" y="4934"/>
                  <a:pt x="6924" y="4895"/>
                  <a:pt x="7160" y="4895"/>
                </a:cubicBezTo>
                <a:close/>
                <a:moveTo>
                  <a:pt x="6080" y="0"/>
                </a:moveTo>
                <a:lnTo>
                  <a:pt x="3526" y="851"/>
                </a:lnTo>
                <a:lnTo>
                  <a:pt x="4226" y="2827"/>
                </a:lnTo>
                <a:cubicBezTo>
                  <a:pt x="3830" y="3101"/>
                  <a:pt x="3526" y="3374"/>
                  <a:pt x="3222" y="3709"/>
                </a:cubicBezTo>
                <a:lnTo>
                  <a:pt x="1368" y="2797"/>
                </a:lnTo>
                <a:lnTo>
                  <a:pt x="183" y="5228"/>
                </a:lnTo>
                <a:lnTo>
                  <a:pt x="2037" y="6140"/>
                </a:lnTo>
                <a:cubicBezTo>
                  <a:pt x="1976" y="6566"/>
                  <a:pt x="1946" y="7022"/>
                  <a:pt x="1976" y="7478"/>
                </a:cubicBezTo>
                <a:lnTo>
                  <a:pt x="0" y="8146"/>
                </a:lnTo>
                <a:lnTo>
                  <a:pt x="852" y="10700"/>
                </a:lnTo>
                <a:lnTo>
                  <a:pt x="2827" y="10031"/>
                </a:lnTo>
                <a:cubicBezTo>
                  <a:pt x="3101" y="10396"/>
                  <a:pt x="3374" y="10700"/>
                  <a:pt x="3709" y="11004"/>
                </a:cubicBezTo>
                <a:lnTo>
                  <a:pt x="2797" y="12858"/>
                </a:lnTo>
                <a:lnTo>
                  <a:pt x="5229" y="14043"/>
                </a:lnTo>
                <a:lnTo>
                  <a:pt x="6140" y="12189"/>
                </a:lnTo>
                <a:cubicBezTo>
                  <a:pt x="6441" y="12232"/>
                  <a:pt x="6757" y="12275"/>
                  <a:pt x="7078" y="12275"/>
                </a:cubicBezTo>
                <a:cubicBezTo>
                  <a:pt x="7211" y="12275"/>
                  <a:pt x="7344" y="12268"/>
                  <a:pt x="7478" y="12250"/>
                </a:cubicBezTo>
                <a:lnTo>
                  <a:pt x="8147" y="14225"/>
                </a:lnTo>
                <a:lnTo>
                  <a:pt x="10700" y="13374"/>
                </a:lnTo>
                <a:lnTo>
                  <a:pt x="10031" y="11399"/>
                </a:lnTo>
                <a:cubicBezTo>
                  <a:pt x="10396" y="11125"/>
                  <a:pt x="10700" y="10852"/>
                  <a:pt x="11004" y="10517"/>
                </a:cubicBezTo>
                <a:lnTo>
                  <a:pt x="12858" y="11429"/>
                </a:lnTo>
                <a:lnTo>
                  <a:pt x="14043" y="8997"/>
                </a:lnTo>
                <a:lnTo>
                  <a:pt x="12189" y="8086"/>
                </a:lnTo>
                <a:cubicBezTo>
                  <a:pt x="12280" y="7660"/>
                  <a:pt x="12311" y="7204"/>
                  <a:pt x="12280" y="6748"/>
                </a:cubicBezTo>
                <a:lnTo>
                  <a:pt x="14256" y="6079"/>
                </a:lnTo>
                <a:lnTo>
                  <a:pt x="13375" y="3526"/>
                </a:lnTo>
                <a:lnTo>
                  <a:pt x="11399" y="4195"/>
                </a:lnTo>
                <a:cubicBezTo>
                  <a:pt x="11125" y="3830"/>
                  <a:pt x="10852" y="3526"/>
                  <a:pt x="10517" y="3222"/>
                </a:cubicBezTo>
                <a:lnTo>
                  <a:pt x="11429" y="1368"/>
                </a:lnTo>
                <a:lnTo>
                  <a:pt x="8998" y="183"/>
                </a:lnTo>
                <a:lnTo>
                  <a:pt x="8086" y="2037"/>
                </a:lnTo>
                <a:cubicBezTo>
                  <a:pt x="7785" y="1994"/>
                  <a:pt x="7469" y="1951"/>
                  <a:pt x="7148" y="1951"/>
                </a:cubicBezTo>
                <a:cubicBezTo>
                  <a:pt x="7015" y="1951"/>
                  <a:pt x="6882" y="1958"/>
                  <a:pt x="6748" y="1976"/>
                </a:cubicBezTo>
                <a:lnTo>
                  <a:pt x="608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7150" dist="57150" dir="5400000" algn="bl" rotWithShape="0">
              <a:schemeClr val="dk1">
                <a:alpha val="16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410" name="Google Shape;2410;p97"/>
          <p:cNvSpPr/>
          <p:nvPr/>
        </p:nvSpPr>
        <p:spPr>
          <a:xfrm>
            <a:off x="720004" y="1089600"/>
            <a:ext cx="361793" cy="361793"/>
          </a:xfrm>
          <a:custGeom>
            <a:avLst/>
            <a:gdLst/>
            <a:ahLst/>
            <a:cxnLst/>
            <a:rect l="l" t="t" r="r" b="b"/>
            <a:pathLst>
              <a:path w="10031" h="10031" extrusionOk="0">
                <a:moveTo>
                  <a:pt x="5047" y="3455"/>
                </a:moveTo>
                <a:cubicBezTo>
                  <a:pt x="5309" y="3455"/>
                  <a:pt x="5573" y="3526"/>
                  <a:pt x="5806" y="3678"/>
                </a:cubicBezTo>
                <a:cubicBezTo>
                  <a:pt x="6535" y="4134"/>
                  <a:pt x="6778" y="5046"/>
                  <a:pt x="6353" y="5775"/>
                </a:cubicBezTo>
                <a:cubicBezTo>
                  <a:pt x="6074" y="6254"/>
                  <a:pt x="5572" y="6523"/>
                  <a:pt x="5055" y="6523"/>
                </a:cubicBezTo>
                <a:cubicBezTo>
                  <a:pt x="4783" y="6523"/>
                  <a:pt x="4507" y="6449"/>
                  <a:pt x="4256" y="6292"/>
                </a:cubicBezTo>
                <a:cubicBezTo>
                  <a:pt x="3526" y="5897"/>
                  <a:pt x="3283" y="4924"/>
                  <a:pt x="3739" y="4225"/>
                </a:cubicBezTo>
                <a:cubicBezTo>
                  <a:pt x="4002" y="3739"/>
                  <a:pt x="4522" y="3455"/>
                  <a:pt x="5047" y="3455"/>
                </a:cubicBezTo>
                <a:close/>
                <a:moveTo>
                  <a:pt x="4681" y="0"/>
                </a:moveTo>
                <a:lnTo>
                  <a:pt x="2857" y="456"/>
                </a:lnTo>
                <a:lnTo>
                  <a:pt x="3222" y="1854"/>
                </a:lnTo>
                <a:cubicBezTo>
                  <a:pt x="2979" y="2006"/>
                  <a:pt x="2705" y="2189"/>
                  <a:pt x="2462" y="2432"/>
                </a:cubicBezTo>
                <a:lnTo>
                  <a:pt x="1216" y="1672"/>
                </a:lnTo>
                <a:lnTo>
                  <a:pt x="274" y="3313"/>
                </a:lnTo>
                <a:lnTo>
                  <a:pt x="1520" y="4073"/>
                </a:lnTo>
                <a:cubicBezTo>
                  <a:pt x="1459" y="4377"/>
                  <a:pt x="1398" y="4681"/>
                  <a:pt x="1398" y="4985"/>
                </a:cubicBezTo>
                <a:lnTo>
                  <a:pt x="0" y="5350"/>
                </a:lnTo>
                <a:lnTo>
                  <a:pt x="456" y="7173"/>
                </a:lnTo>
                <a:lnTo>
                  <a:pt x="1854" y="6809"/>
                </a:lnTo>
                <a:cubicBezTo>
                  <a:pt x="2006" y="7052"/>
                  <a:pt x="2189" y="7325"/>
                  <a:pt x="2432" y="7569"/>
                </a:cubicBezTo>
                <a:lnTo>
                  <a:pt x="1672" y="8815"/>
                </a:lnTo>
                <a:lnTo>
                  <a:pt x="3313" y="9757"/>
                </a:lnTo>
                <a:lnTo>
                  <a:pt x="4073" y="8511"/>
                </a:lnTo>
                <a:cubicBezTo>
                  <a:pt x="4377" y="8572"/>
                  <a:pt x="4681" y="8632"/>
                  <a:pt x="4985" y="8632"/>
                </a:cubicBezTo>
                <a:lnTo>
                  <a:pt x="5350" y="10031"/>
                </a:lnTo>
                <a:lnTo>
                  <a:pt x="7174" y="9575"/>
                </a:lnTo>
                <a:lnTo>
                  <a:pt x="6809" y="8176"/>
                </a:lnTo>
                <a:cubicBezTo>
                  <a:pt x="7052" y="8024"/>
                  <a:pt x="7326" y="7812"/>
                  <a:pt x="7569" y="7599"/>
                </a:cubicBezTo>
                <a:lnTo>
                  <a:pt x="8815" y="8359"/>
                </a:lnTo>
                <a:lnTo>
                  <a:pt x="9757" y="6717"/>
                </a:lnTo>
                <a:lnTo>
                  <a:pt x="8511" y="5958"/>
                </a:lnTo>
                <a:cubicBezTo>
                  <a:pt x="8572" y="5654"/>
                  <a:pt x="8633" y="5350"/>
                  <a:pt x="8633" y="5046"/>
                </a:cubicBezTo>
                <a:lnTo>
                  <a:pt x="10031" y="4681"/>
                </a:lnTo>
                <a:lnTo>
                  <a:pt x="9575" y="2857"/>
                </a:lnTo>
                <a:lnTo>
                  <a:pt x="8177" y="3222"/>
                </a:lnTo>
                <a:cubicBezTo>
                  <a:pt x="8025" y="2948"/>
                  <a:pt x="7842" y="2705"/>
                  <a:pt x="7599" y="2462"/>
                </a:cubicBezTo>
                <a:lnTo>
                  <a:pt x="8359" y="1216"/>
                </a:lnTo>
                <a:lnTo>
                  <a:pt x="6718" y="274"/>
                </a:lnTo>
                <a:lnTo>
                  <a:pt x="5958" y="1520"/>
                </a:lnTo>
                <a:cubicBezTo>
                  <a:pt x="5654" y="1429"/>
                  <a:pt x="5350" y="1398"/>
                  <a:pt x="5046" y="1398"/>
                </a:cubicBezTo>
                <a:lnTo>
                  <a:pt x="4681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57150" dist="47625" dir="5400000" algn="bl" rotWithShape="0">
              <a:schemeClr val="dk1">
                <a:alpha val="1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97" t="1072" r="4439"/>
          <a:stretch>
            <a:fillRect/>
          </a:stretch>
        </p:blipFill>
        <p:spPr bwMode="auto">
          <a:xfrm>
            <a:off x="3802380" y="1355286"/>
            <a:ext cx="1535548" cy="3153092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25" t="1365" r="4500"/>
          <a:stretch>
            <a:fillRect/>
          </a:stretch>
        </p:blipFill>
        <p:spPr bwMode="auto">
          <a:xfrm>
            <a:off x="6001986" y="1398270"/>
            <a:ext cx="1517049" cy="310573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98" t="1106" r="4978"/>
          <a:stretch>
            <a:fillRect/>
          </a:stretch>
        </p:blipFill>
        <p:spPr bwMode="auto">
          <a:xfrm>
            <a:off x="1405715" y="1321541"/>
            <a:ext cx="1535548" cy="31824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6" dur="800" fill="hold"/>
                                        <p:tgtEl>
                                          <p:spTgt spid="24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8" dur="800" fill="hold"/>
                                        <p:tgtEl>
                                          <p:spTgt spid="240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1" name="Google Shape;2401;p97"/>
          <p:cNvSpPr txBox="1">
            <a:spLocks noGrp="1"/>
          </p:cNvSpPr>
          <p:nvPr>
            <p:ph type="title"/>
          </p:nvPr>
        </p:nvSpPr>
        <p:spPr>
          <a:xfrm>
            <a:off x="720000" y="69481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Pay fees -02</a:t>
            </a:r>
            <a:endParaRPr dirty="0"/>
          </a:p>
        </p:txBody>
      </p:sp>
      <p:sp>
        <p:nvSpPr>
          <p:cNvPr id="2409" name="Google Shape;2409;p97"/>
          <p:cNvSpPr/>
          <p:nvPr/>
        </p:nvSpPr>
        <p:spPr>
          <a:xfrm>
            <a:off x="8325700" y="1261133"/>
            <a:ext cx="250781" cy="250235"/>
          </a:xfrm>
          <a:custGeom>
            <a:avLst/>
            <a:gdLst/>
            <a:ahLst/>
            <a:cxnLst/>
            <a:rect l="l" t="t" r="r" b="b"/>
            <a:pathLst>
              <a:path w="14257" h="14226" extrusionOk="0">
                <a:moveTo>
                  <a:pt x="7160" y="4895"/>
                </a:moveTo>
                <a:cubicBezTo>
                  <a:pt x="8066" y="4895"/>
                  <a:pt x="8891" y="5467"/>
                  <a:pt x="9180" y="6383"/>
                </a:cubicBezTo>
                <a:cubicBezTo>
                  <a:pt x="9575" y="7508"/>
                  <a:pt x="8967" y="8724"/>
                  <a:pt x="7812" y="9119"/>
                </a:cubicBezTo>
                <a:cubicBezTo>
                  <a:pt x="7591" y="9191"/>
                  <a:pt x="7367" y="9225"/>
                  <a:pt x="7145" y="9225"/>
                </a:cubicBezTo>
                <a:cubicBezTo>
                  <a:pt x="6241" y="9225"/>
                  <a:pt x="5394" y="8655"/>
                  <a:pt x="5077" y="7751"/>
                </a:cubicBezTo>
                <a:cubicBezTo>
                  <a:pt x="4712" y="6596"/>
                  <a:pt x="5320" y="5380"/>
                  <a:pt x="6444" y="5016"/>
                </a:cubicBezTo>
                <a:cubicBezTo>
                  <a:pt x="6683" y="4934"/>
                  <a:pt x="6924" y="4895"/>
                  <a:pt x="7160" y="4895"/>
                </a:cubicBezTo>
                <a:close/>
                <a:moveTo>
                  <a:pt x="6080" y="0"/>
                </a:moveTo>
                <a:lnTo>
                  <a:pt x="3526" y="851"/>
                </a:lnTo>
                <a:lnTo>
                  <a:pt x="4226" y="2827"/>
                </a:lnTo>
                <a:cubicBezTo>
                  <a:pt x="3830" y="3101"/>
                  <a:pt x="3526" y="3374"/>
                  <a:pt x="3222" y="3709"/>
                </a:cubicBezTo>
                <a:lnTo>
                  <a:pt x="1368" y="2797"/>
                </a:lnTo>
                <a:lnTo>
                  <a:pt x="183" y="5228"/>
                </a:lnTo>
                <a:lnTo>
                  <a:pt x="2037" y="6140"/>
                </a:lnTo>
                <a:cubicBezTo>
                  <a:pt x="1976" y="6566"/>
                  <a:pt x="1946" y="7022"/>
                  <a:pt x="1976" y="7478"/>
                </a:cubicBezTo>
                <a:lnTo>
                  <a:pt x="0" y="8146"/>
                </a:lnTo>
                <a:lnTo>
                  <a:pt x="852" y="10700"/>
                </a:lnTo>
                <a:lnTo>
                  <a:pt x="2827" y="10031"/>
                </a:lnTo>
                <a:cubicBezTo>
                  <a:pt x="3101" y="10396"/>
                  <a:pt x="3374" y="10700"/>
                  <a:pt x="3709" y="11004"/>
                </a:cubicBezTo>
                <a:lnTo>
                  <a:pt x="2797" y="12858"/>
                </a:lnTo>
                <a:lnTo>
                  <a:pt x="5229" y="14043"/>
                </a:lnTo>
                <a:lnTo>
                  <a:pt x="6140" y="12189"/>
                </a:lnTo>
                <a:cubicBezTo>
                  <a:pt x="6441" y="12232"/>
                  <a:pt x="6757" y="12275"/>
                  <a:pt x="7078" y="12275"/>
                </a:cubicBezTo>
                <a:cubicBezTo>
                  <a:pt x="7211" y="12275"/>
                  <a:pt x="7344" y="12268"/>
                  <a:pt x="7478" y="12250"/>
                </a:cubicBezTo>
                <a:lnTo>
                  <a:pt x="8147" y="14225"/>
                </a:lnTo>
                <a:lnTo>
                  <a:pt x="10700" y="13374"/>
                </a:lnTo>
                <a:lnTo>
                  <a:pt x="10031" y="11399"/>
                </a:lnTo>
                <a:cubicBezTo>
                  <a:pt x="10396" y="11125"/>
                  <a:pt x="10700" y="10852"/>
                  <a:pt x="11004" y="10517"/>
                </a:cubicBezTo>
                <a:lnTo>
                  <a:pt x="12858" y="11429"/>
                </a:lnTo>
                <a:lnTo>
                  <a:pt x="14043" y="8997"/>
                </a:lnTo>
                <a:lnTo>
                  <a:pt x="12189" y="8086"/>
                </a:lnTo>
                <a:cubicBezTo>
                  <a:pt x="12280" y="7660"/>
                  <a:pt x="12311" y="7204"/>
                  <a:pt x="12280" y="6748"/>
                </a:cubicBezTo>
                <a:lnTo>
                  <a:pt x="14256" y="6079"/>
                </a:lnTo>
                <a:lnTo>
                  <a:pt x="13375" y="3526"/>
                </a:lnTo>
                <a:lnTo>
                  <a:pt x="11399" y="4195"/>
                </a:lnTo>
                <a:cubicBezTo>
                  <a:pt x="11125" y="3830"/>
                  <a:pt x="10852" y="3526"/>
                  <a:pt x="10517" y="3222"/>
                </a:cubicBezTo>
                <a:lnTo>
                  <a:pt x="11429" y="1368"/>
                </a:lnTo>
                <a:lnTo>
                  <a:pt x="8998" y="183"/>
                </a:lnTo>
                <a:lnTo>
                  <a:pt x="8086" y="2037"/>
                </a:lnTo>
                <a:cubicBezTo>
                  <a:pt x="7785" y="1994"/>
                  <a:pt x="7469" y="1951"/>
                  <a:pt x="7148" y="1951"/>
                </a:cubicBezTo>
                <a:cubicBezTo>
                  <a:pt x="7015" y="1951"/>
                  <a:pt x="6882" y="1958"/>
                  <a:pt x="6748" y="1976"/>
                </a:cubicBezTo>
                <a:lnTo>
                  <a:pt x="608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7150" dist="57150" dir="5400000" algn="bl" rotWithShape="0">
              <a:schemeClr val="dk1">
                <a:alpha val="16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410" name="Google Shape;2410;p97"/>
          <p:cNvSpPr/>
          <p:nvPr/>
        </p:nvSpPr>
        <p:spPr>
          <a:xfrm>
            <a:off x="720004" y="1089600"/>
            <a:ext cx="361793" cy="361793"/>
          </a:xfrm>
          <a:custGeom>
            <a:avLst/>
            <a:gdLst/>
            <a:ahLst/>
            <a:cxnLst/>
            <a:rect l="l" t="t" r="r" b="b"/>
            <a:pathLst>
              <a:path w="10031" h="10031" extrusionOk="0">
                <a:moveTo>
                  <a:pt x="5047" y="3455"/>
                </a:moveTo>
                <a:cubicBezTo>
                  <a:pt x="5309" y="3455"/>
                  <a:pt x="5573" y="3526"/>
                  <a:pt x="5806" y="3678"/>
                </a:cubicBezTo>
                <a:cubicBezTo>
                  <a:pt x="6535" y="4134"/>
                  <a:pt x="6778" y="5046"/>
                  <a:pt x="6353" y="5775"/>
                </a:cubicBezTo>
                <a:cubicBezTo>
                  <a:pt x="6074" y="6254"/>
                  <a:pt x="5572" y="6523"/>
                  <a:pt x="5055" y="6523"/>
                </a:cubicBezTo>
                <a:cubicBezTo>
                  <a:pt x="4783" y="6523"/>
                  <a:pt x="4507" y="6449"/>
                  <a:pt x="4256" y="6292"/>
                </a:cubicBezTo>
                <a:cubicBezTo>
                  <a:pt x="3526" y="5897"/>
                  <a:pt x="3283" y="4924"/>
                  <a:pt x="3739" y="4225"/>
                </a:cubicBezTo>
                <a:cubicBezTo>
                  <a:pt x="4002" y="3739"/>
                  <a:pt x="4522" y="3455"/>
                  <a:pt x="5047" y="3455"/>
                </a:cubicBezTo>
                <a:close/>
                <a:moveTo>
                  <a:pt x="4681" y="0"/>
                </a:moveTo>
                <a:lnTo>
                  <a:pt x="2857" y="456"/>
                </a:lnTo>
                <a:lnTo>
                  <a:pt x="3222" y="1854"/>
                </a:lnTo>
                <a:cubicBezTo>
                  <a:pt x="2979" y="2006"/>
                  <a:pt x="2705" y="2189"/>
                  <a:pt x="2462" y="2432"/>
                </a:cubicBezTo>
                <a:lnTo>
                  <a:pt x="1216" y="1672"/>
                </a:lnTo>
                <a:lnTo>
                  <a:pt x="274" y="3313"/>
                </a:lnTo>
                <a:lnTo>
                  <a:pt x="1520" y="4073"/>
                </a:lnTo>
                <a:cubicBezTo>
                  <a:pt x="1459" y="4377"/>
                  <a:pt x="1398" y="4681"/>
                  <a:pt x="1398" y="4985"/>
                </a:cubicBezTo>
                <a:lnTo>
                  <a:pt x="0" y="5350"/>
                </a:lnTo>
                <a:lnTo>
                  <a:pt x="456" y="7173"/>
                </a:lnTo>
                <a:lnTo>
                  <a:pt x="1854" y="6809"/>
                </a:lnTo>
                <a:cubicBezTo>
                  <a:pt x="2006" y="7052"/>
                  <a:pt x="2189" y="7325"/>
                  <a:pt x="2432" y="7569"/>
                </a:cubicBezTo>
                <a:lnTo>
                  <a:pt x="1672" y="8815"/>
                </a:lnTo>
                <a:lnTo>
                  <a:pt x="3313" y="9757"/>
                </a:lnTo>
                <a:lnTo>
                  <a:pt x="4073" y="8511"/>
                </a:lnTo>
                <a:cubicBezTo>
                  <a:pt x="4377" y="8572"/>
                  <a:pt x="4681" y="8632"/>
                  <a:pt x="4985" y="8632"/>
                </a:cubicBezTo>
                <a:lnTo>
                  <a:pt x="5350" y="10031"/>
                </a:lnTo>
                <a:lnTo>
                  <a:pt x="7174" y="9575"/>
                </a:lnTo>
                <a:lnTo>
                  <a:pt x="6809" y="8176"/>
                </a:lnTo>
                <a:cubicBezTo>
                  <a:pt x="7052" y="8024"/>
                  <a:pt x="7326" y="7812"/>
                  <a:pt x="7569" y="7599"/>
                </a:cubicBezTo>
                <a:lnTo>
                  <a:pt x="8815" y="8359"/>
                </a:lnTo>
                <a:lnTo>
                  <a:pt x="9757" y="6717"/>
                </a:lnTo>
                <a:lnTo>
                  <a:pt x="8511" y="5958"/>
                </a:lnTo>
                <a:cubicBezTo>
                  <a:pt x="8572" y="5654"/>
                  <a:pt x="8633" y="5350"/>
                  <a:pt x="8633" y="5046"/>
                </a:cubicBezTo>
                <a:lnTo>
                  <a:pt x="10031" y="4681"/>
                </a:lnTo>
                <a:lnTo>
                  <a:pt x="9575" y="2857"/>
                </a:lnTo>
                <a:lnTo>
                  <a:pt x="8177" y="3222"/>
                </a:lnTo>
                <a:cubicBezTo>
                  <a:pt x="8025" y="2948"/>
                  <a:pt x="7842" y="2705"/>
                  <a:pt x="7599" y="2462"/>
                </a:cubicBezTo>
                <a:lnTo>
                  <a:pt x="8359" y="1216"/>
                </a:lnTo>
                <a:lnTo>
                  <a:pt x="6718" y="274"/>
                </a:lnTo>
                <a:lnTo>
                  <a:pt x="5958" y="1520"/>
                </a:lnTo>
                <a:cubicBezTo>
                  <a:pt x="5654" y="1429"/>
                  <a:pt x="5350" y="1398"/>
                  <a:pt x="5046" y="1398"/>
                </a:cubicBezTo>
                <a:lnTo>
                  <a:pt x="4681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57150" dist="47625" dir="5400000" algn="bl" rotWithShape="0">
              <a:schemeClr val="dk1">
                <a:alpha val="1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03" t="1163" r="4565"/>
          <a:stretch>
            <a:fillRect/>
          </a:stretch>
        </p:blipFill>
        <p:spPr bwMode="auto">
          <a:xfrm>
            <a:off x="3880486" y="1401345"/>
            <a:ext cx="1485900" cy="30567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03" t="1516" r="4337"/>
          <a:stretch>
            <a:fillRect/>
          </a:stretch>
        </p:blipFill>
        <p:spPr bwMode="auto">
          <a:xfrm>
            <a:off x="6038849" y="1394685"/>
            <a:ext cx="1501141" cy="3064161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65" t="1285" r="4564"/>
          <a:stretch>
            <a:fillRect/>
          </a:stretch>
        </p:blipFill>
        <p:spPr bwMode="auto">
          <a:xfrm>
            <a:off x="1712595" y="1394685"/>
            <a:ext cx="1514476" cy="31142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6" dur="800" fill="hold"/>
                                        <p:tgtEl>
                                          <p:spTgt spid="24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8" dur="800" fill="hold"/>
                                        <p:tgtEl>
                                          <p:spTgt spid="240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2" name="Google Shape;1592;p78"/>
          <p:cNvSpPr/>
          <p:nvPr/>
        </p:nvSpPr>
        <p:spPr>
          <a:xfrm>
            <a:off x="1552658" y="887775"/>
            <a:ext cx="1159800" cy="808200"/>
          </a:xfrm>
          <a:prstGeom prst="wedgeRoundRectCallout">
            <a:avLst>
              <a:gd name="adj1" fmla="val -17374"/>
              <a:gd name="adj2" fmla="val 73101"/>
              <a:gd name="adj3" fmla="val 0"/>
            </a:avLst>
          </a:prstGeom>
          <a:solidFill>
            <a:schemeClr val="accent3"/>
          </a:solidFill>
          <a:ln>
            <a:noFill/>
          </a:ln>
          <a:effectLst>
            <a:outerShdw blurRad="57150" dist="47625" dir="5400000" algn="bl" rotWithShape="0">
              <a:schemeClr val="dk1">
                <a:alpha val="2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593" name="Google Shape;1593;p78"/>
          <p:cNvSpPr/>
          <p:nvPr/>
        </p:nvSpPr>
        <p:spPr>
          <a:xfrm>
            <a:off x="2842500" y="2899858"/>
            <a:ext cx="3459000" cy="808200"/>
          </a:xfrm>
          <a:prstGeom prst="roundRect">
            <a:avLst>
              <a:gd name="adj" fmla="val 31653"/>
            </a:avLst>
          </a:prstGeom>
          <a:solidFill>
            <a:schemeClr val="lt2"/>
          </a:solidFill>
          <a:ln w="9525" cap="flat" cmpd="sng">
            <a:solidFill>
              <a:srgbClr val="D2D6FF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47625" dir="5400000" algn="bl" rotWithShape="0">
              <a:schemeClr val="dk1">
                <a:alpha val="24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594" name="Google Shape;1594;p78"/>
          <p:cNvSpPr txBox="1">
            <a:spLocks noGrp="1"/>
          </p:cNvSpPr>
          <p:nvPr>
            <p:ph type="title"/>
          </p:nvPr>
        </p:nvSpPr>
        <p:spPr>
          <a:xfrm>
            <a:off x="2477237" y="1522954"/>
            <a:ext cx="4205400" cy="166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dirty="0"/>
              <a:t>Teacher App</a:t>
            </a:r>
            <a:endParaRPr sz="4000" dirty="0"/>
          </a:p>
        </p:txBody>
      </p:sp>
      <p:sp>
        <p:nvSpPr>
          <p:cNvPr id="1595" name="Google Shape;1595;p78"/>
          <p:cNvSpPr txBox="1">
            <a:spLocks noGrp="1"/>
          </p:cNvSpPr>
          <p:nvPr>
            <p:ph type="subTitle" idx="1"/>
          </p:nvPr>
        </p:nvSpPr>
        <p:spPr>
          <a:xfrm>
            <a:off x="3204287" y="3018762"/>
            <a:ext cx="27513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dirty="0"/>
              <a:t>User panel consists of teachers and students</a:t>
            </a:r>
            <a:endParaRPr dirty="0"/>
          </a:p>
        </p:txBody>
      </p:sp>
      <p:grpSp>
        <p:nvGrpSpPr>
          <p:cNvPr id="1596" name="Google Shape;1596;p78"/>
          <p:cNvGrpSpPr/>
          <p:nvPr/>
        </p:nvGrpSpPr>
        <p:grpSpPr>
          <a:xfrm>
            <a:off x="6782222" y="3381976"/>
            <a:ext cx="1514782" cy="1006855"/>
            <a:chOff x="4981963" y="3755000"/>
            <a:chExt cx="1001575" cy="735575"/>
          </a:xfrm>
        </p:grpSpPr>
        <p:sp>
          <p:nvSpPr>
            <p:cNvPr id="1597" name="Google Shape;1597;p78"/>
            <p:cNvSpPr/>
            <p:nvPr/>
          </p:nvSpPr>
          <p:spPr>
            <a:xfrm>
              <a:off x="4981963" y="3755000"/>
              <a:ext cx="1001575" cy="735575"/>
            </a:xfrm>
            <a:custGeom>
              <a:avLst/>
              <a:gdLst/>
              <a:ahLst/>
              <a:cxnLst/>
              <a:rect l="l" t="t" r="r" b="b"/>
              <a:pathLst>
                <a:path w="40063" h="29423" extrusionOk="0">
                  <a:moveTo>
                    <a:pt x="1916" y="0"/>
                  </a:moveTo>
                  <a:cubicBezTo>
                    <a:pt x="852" y="0"/>
                    <a:pt x="1" y="882"/>
                    <a:pt x="1" y="1945"/>
                  </a:cubicBezTo>
                  <a:lnTo>
                    <a:pt x="1" y="27478"/>
                  </a:lnTo>
                  <a:cubicBezTo>
                    <a:pt x="1" y="28541"/>
                    <a:pt x="852" y="29423"/>
                    <a:pt x="1916" y="29423"/>
                  </a:cubicBezTo>
                  <a:lnTo>
                    <a:pt x="38148" y="29423"/>
                  </a:lnTo>
                  <a:cubicBezTo>
                    <a:pt x="39211" y="29423"/>
                    <a:pt x="40063" y="28541"/>
                    <a:pt x="40063" y="27478"/>
                  </a:cubicBezTo>
                  <a:lnTo>
                    <a:pt x="40063" y="1976"/>
                  </a:lnTo>
                  <a:cubicBezTo>
                    <a:pt x="40063" y="882"/>
                    <a:pt x="39211" y="0"/>
                    <a:pt x="381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76200" dir="5400000" algn="bl" rotWithShape="0">
                <a:schemeClr val="dk1">
                  <a:alpha val="17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98" name="Google Shape;1598;p78"/>
            <p:cNvSpPr/>
            <p:nvPr/>
          </p:nvSpPr>
          <p:spPr>
            <a:xfrm>
              <a:off x="5092913" y="3848450"/>
              <a:ext cx="357950" cy="289550"/>
            </a:xfrm>
            <a:custGeom>
              <a:avLst/>
              <a:gdLst/>
              <a:ahLst/>
              <a:cxnLst/>
              <a:rect l="l" t="t" r="r" b="b"/>
              <a:pathLst>
                <a:path w="14318" h="11582" extrusionOk="0">
                  <a:moveTo>
                    <a:pt x="791" y="1"/>
                  </a:moveTo>
                  <a:cubicBezTo>
                    <a:pt x="335" y="1"/>
                    <a:pt x="1" y="365"/>
                    <a:pt x="1" y="791"/>
                  </a:cubicBezTo>
                  <a:lnTo>
                    <a:pt x="1" y="10791"/>
                  </a:lnTo>
                  <a:cubicBezTo>
                    <a:pt x="1" y="11247"/>
                    <a:pt x="366" y="11581"/>
                    <a:pt x="791" y="11581"/>
                  </a:cubicBezTo>
                  <a:lnTo>
                    <a:pt x="13527" y="11581"/>
                  </a:lnTo>
                  <a:cubicBezTo>
                    <a:pt x="13952" y="11581"/>
                    <a:pt x="14287" y="11247"/>
                    <a:pt x="14317" y="10791"/>
                  </a:cubicBezTo>
                  <a:lnTo>
                    <a:pt x="14317" y="791"/>
                  </a:lnTo>
                  <a:cubicBezTo>
                    <a:pt x="14317" y="335"/>
                    <a:pt x="13952" y="1"/>
                    <a:pt x="135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76200" dir="5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99" name="Google Shape;1599;p78"/>
            <p:cNvSpPr/>
            <p:nvPr/>
          </p:nvSpPr>
          <p:spPr>
            <a:xfrm>
              <a:off x="5092913" y="4207125"/>
              <a:ext cx="779675" cy="30425"/>
            </a:xfrm>
            <a:custGeom>
              <a:avLst/>
              <a:gdLst/>
              <a:ahLst/>
              <a:cxnLst/>
              <a:rect l="l" t="t" r="r" b="b"/>
              <a:pathLst>
                <a:path w="31187" h="1217" extrusionOk="0">
                  <a:moveTo>
                    <a:pt x="609" y="0"/>
                  </a:moveTo>
                  <a:cubicBezTo>
                    <a:pt x="274" y="0"/>
                    <a:pt x="1" y="274"/>
                    <a:pt x="1" y="608"/>
                  </a:cubicBezTo>
                  <a:cubicBezTo>
                    <a:pt x="1" y="973"/>
                    <a:pt x="274" y="1216"/>
                    <a:pt x="609" y="1216"/>
                  </a:cubicBezTo>
                  <a:lnTo>
                    <a:pt x="30579" y="1216"/>
                  </a:lnTo>
                  <a:cubicBezTo>
                    <a:pt x="30913" y="1216"/>
                    <a:pt x="31187" y="973"/>
                    <a:pt x="31187" y="608"/>
                  </a:cubicBezTo>
                  <a:cubicBezTo>
                    <a:pt x="31187" y="274"/>
                    <a:pt x="30913" y="0"/>
                    <a:pt x="305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57150" dir="5400000" algn="bl" rotWithShape="0">
                <a:schemeClr val="dk1">
                  <a:alpha val="2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00" name="Google Shape;1600;p78"/>
            <p:cNvSpPr/>
            <p:nvPr/>
          </p:nvSpPr>
          <p:spPr>
            <a:xfrm>
              <a:off x="5092913" y="4286900"/>
              <a:ext cx="779675" cy="30425"/>
            </a:xfrm>
            <a:custGeom>
              <a:avLst/>
              <a:gdLst/>
              <a:ahLst/>
              <a:cxnLst/>
              <a:rect l="l" t="t" r="r" b="b"/>
              <a:pathLst>
                <a:path w="31187" h="1217" extrusionOk="0">
                  <a:moveTo>
                    <a:pt x="609" y="1"/>
                  </a:moveTo>
                  <a:cubicBezTo>
                    <a:pt x="274" y="1"/>
                    <a:pt x="1" y="275"/>
                    <a:pt x="1" y="609"/>
                  </a:cubicBezTo>
                  <a:cubicBezTo>
                    <a:pt x="1" y="974"/>
                    <a:pt x="274" y="1217"/>
                    <a:pt x="609" y="1217"/>
                  </a:cubicBezTo>
                  <a:lnTo>
                    <a:pt x="30579" y="1217"/>
                  </a:lnTo>
                  <a:cubicBezTo>
                    <a:pt x="30913" y="1217"/>
                    <a:pt x="31187" y="913"/>
                    <a:pt x="31187" y="609"/>
                  </a:cubicBezTo>
                  <a:cubicBezTo>
                    <a:pt x="31187" y="275"/>
                    <a:pt x="30913" y="1"/>
                    <a:pt x="305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57150" dir="5400000" algn="bl" rotWithShape="0">
                <a:schemeClr val="dk1">
                  <a:alpha val="2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01" name="Google Shape;1601;p78"/>
            <p:cNvSpPr/>
            <p:nvPr/>
          </p:nvSpPr>
          <p:spPr>
            <a:xfrm>
              <a:off x="5092913" y="4365950"/>
              <a:ext cx="295625" cy="30400"/>
            </a:xfrm>
            <a:custGeom>
              <a:avLst/>
              <a:gdLst/>
              <a:ahLst/>
              <a:cxnLst/>
              <a:rect l="l" t="t" r="r" b="b"/>
              <a:pathLst>
                <a:path w="11825" h="1216" extrusionOk="0">
                  <a:moveTo>
                    <a:pt x="609" y="0"/>
                  </a:moveTo>
                  <a:cubicBezTo>
                    <a:pt x="274" y="0"/>
                    <a:pt x="1" y="274"/>
                    <a:pt x="1" y="608"/>
                  </a:cubicBezTo>
                  <a:cubicBezTo>
                    <a:pt x="1" y="942"/>
                    <a:pt x="274" y="1216"/>
                    <a:pt x="609" y="1216"/>
                  </a:cubicBezTo>
                  <a:lnTo>
                    <a:pt x="11217" y="1216"/>
                  </a:lnTo>
                  <a:cubicBezTo>
                    <a:pt x="11551" y="1216"/>
                    <a:pt x="11825" y="942"/>
                    <a:pt x="11825" y="608"/>
                  </a:cubicBezTo>
                  <a:cubicBezTo>
                    <a:pt x="11825" y="274"/>
                    <a:pt x="11551" y="0"/>
                    <a:pt x="112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57150" dir="5400000" algn="bl" rotWithShape="0">
                <a:schemeClr val="dk1">
                  <a:alpha val="2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02" name="Google Shape;1602;p78"/>
            <p:cNvSpPr/>
            <p:nvPr/>
          </p:nvSpPr>
          <p:spPr>
            <a:xfrm>
              <a:off x="5515413" y="3848450"/>
              <a:ext cx="357950" cy="289550"/>
            </a:xfrm>
            <a:custGeom>
              <a:avLst/>
              <a:gdLst/>
              <a:ahLst/>
              <a:cxnLst/>
              <a:rect l="l" t="t" r="r" b="b"/>
              <a:pathLst>
                <a:path w="14318" h="11582" extrusionOk="0">
                  <a:moveTo>
                    <a:pt x="791" y="1"/>
                  </a:moveTo>
                  <a:cubicBezTo>
                    <a:pt x="335" y="1"/>
                    <a:pt x="1" y="365"/>
                    <a:pt x="1" y="791"/>
                  </a:cubicBezTo>
                  <a:lnTo>
                    <a:pt x="1" y="10791"/>
                  </a:lnTo>
                  <a:cubicBezTo>
                    <a:pt x="1" y="11247"/>
                    <a:pt x="396" y="11581"/>
                    <a:pt x="791" y="11581"/>
                  </a:cubicBezTo>
                  <a:lnTo>
                    <a:pt x="13527" y="11581"/>
                  </a:lnTo>
                  <a:cubicBezTo>
                    <a:pt x="13952" y="11581"/>
                    <a:pt x="14287" y="11247"/>
                    <a:pt x="14317" y="10791"/>
                  </a:cubicBezTo>
                  <a:lnTo>
                    <a:pt x="14317" y="791"/>
                  </a:lnTo>
                  <a:cubicBezTo>
                    <a:pt x="14317" y="335"/>
                    <a:pt x="13952" y="1"/>
                    <a:pt x="1352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76200" dir="5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603" name="Google Shape;1603;p78"/>
          <p:cNvGrpSpPr/>
          <p:nvPr/>
        </p:nvGrpSpPr>
        <p:grpSpPr>
          <a:xfrm flipH="1">
            <a:off x="7908792" y="2620556"/>
            <a:ext cx="789081" cy="515055"/>
            <a:chOff x="4842900" y="2922987"/>
            <a:chExt cx="436632" cy="284986"/>
          </a:xfrm>
        </p:grpSpPr>
        <p:sp>
          <p:nvSpPr>
            <p:cNvPr id="1604" name="Google Shape;1604;p78"/>
            <p:cNvSpPr/>
            <p:nvPr/>
          </p:nvSpPr>
          <p:spPr>
            <a:xfrm>
              <a:off x="4842900" y="2922987"/>
              <a:ext cx="436632" cy="284986"/>
            </a:xfrm>
            <a:custGeom>
              <a:avLst/>
              <a:gdLst/>
              <a:ahLst/>
              <a:cxnLst/>
              <a:rect l="l" t="t" r="r" b="b"/>
              <a:pathLst>
                <a:path w="35922" h="23446" extrusionOk="0">
                  <a:moveTo>
                    <a:pt x="3448" y="1"/>
                  </a:moveTo>
                  <a:cubicBezTo>
                    <a:pt x="1555" y="1"/>
                    <a:pt x="0" y="1538"/>
                    <a:pt x="0" y="3432"/>
                  </a:cubicBezTo>
                  <a:lnTo>
                    <a:pt x="0" y="15552"/>
                  </a:lnTo>
                  <a:cubicBezTo>
                    <a:pt x="0" y="17446"/>
                    <a:pt x="1555" y="18983"/>
                    <a:pt x="3448" y="18983"/>
                  </a:cubicBezTo>
                  <a:lnTo>
                    <a:pt x="24950" y="18983"/>
                  </a:lnTo>
                  <a:lnTo>
                    <a:pt x="29074" y="23446"/>
                  </a:lnTo>
                  <a:lnTo>
                    <a:pt x="29074" y="18983"/>
                  </a:lnTo>
                  <a:lnTo>
                    <a:pt x="32473" y="18983"/>
                  </a:lnTo>
                  <a:cubicBezTo>
                    <a:pt x="34382" y="18983"/>
                    <a:pt x="35921" y="17446"/>
                    <a:pt x="35921" y="15552"/>
                  </a:cubicBezTo>
                  <a:lnTo>
                    <a:pt x="35921" y="3432"/>
                  </a:lnTo>
                  <a:cubicBezTo>
                    <a:pt x="35921" y="1538"/>
                    <a:pt x="34382" y="1"/>
                    <a:pt x="32473" y="1"/>
                  </a:cubicBezTo>
                  <a:close/>
                </a:path>
              </a:pathLst>
            </a:custGeom>
            <a:gradFill>
              <a:gsLst>
                <a:gs pos="0">
                  <a:srgbClr val="BBF6F4"/>
                </a:gs>
                <a:gs pos="100000">
                  <a:srgbClr val="4EE0DB"/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rgbClr val="5352EE">
                  <a:alpha val="18000"/>
                </a:srgbClr>
              </a:outerShdw>
              <a:reflection stA="6000" endPos="26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05" name="Google Shape;1605;p78"/>
            <p:cNvSpPr/>
            <p:nvPr/>
          </p:nvSpPr>
          <p:spPr>
            <a:xfrm>
              <a:off x="4917676" y="3006198"/>
              <a:ext cx="287065" cy="60824"/>
            </a:xfrm>
            <a:custGeom>
              <a:avLst/>
              <a:gdLst/>
              <a:ahLst/>
              <a:cxnLst/>
              <a:rect l="l" t="t" r="r" b="b"/>
              <a:pathLst>
                <a:path w="23617" h="5004" extrusionOk="0">
                  <a:moveTo>
                    <a:pt x="2503" y="0"/>
                  </a:moveTo>
                  <a:cubicBezTo>
                    <a:pt x="1117" y="0"/>
                    <a:pt x="1" y="1116"/>
                    <a:pt x="1" y="2502"/>
                  </a:cubicBezTo>
                  <a:cubicBezTo>
                    <a:pt x="1" y="3888"/>
                    <a:pt x="1117" y="5004"/>
                    <a:pt x="2503" y="5004"/>
                  </a:cubicBezTo>
                  <a:cubicBezTo>
                    <a:pt x="3873" y="5004"/>
                    <a:pt x="4988" y="3888"/>
                    <a:pt x="4988" y="2502"/>
                  </a:cubicBezTo>
                  <a:cubicBezTo>
                    <a:pt x="4988" y="1116"/>
                    <a:pt x="3873" y="0"/>
                    <a:pt x="2503" y="0"/>
                  </a:cubicBezTo>
                  <a:close/>
                  <a:moveTo>
                    <a:pt x="11817" y="0"/>
                  </a:moveTo>
                  <a:cubicBezTo>
                    <a:pt x="10431" y="0"/>
                    <a:pt x="9316" y="1116"/>
                    <a:pt x="9316" y="2502"/>
                  </a:cubicBezTo>
                  <a:cubicBezTo>
                    <a:pt x="9316" y="3888"/>
                    <a:pt x="10431" y="5004"/>
                    <a:pt x="11817" y="5004"/>
                  </a:cubicBezTo>
                  <a:cubicBezTo>
                    <a:pt x="13186" y="5004"/>
                    <a:pt x="14301" y="3888"/>
                    <a:pt x="14301" y="2502"/>
                  </a:cubicBezTo>
                  <a:cubicBezTo>
                    <a:pt x="14301" y="1116"/>
                    <a:pt x="13186" y="0"/>
                    <a:pt x="11817" y="0"/>
                  </a:cubicBezTo>
                  <a:close/>
                  <a:moveTo>
                    <a:pt x="21131" y="0"/>
                  </a:moveTo>
                  <a:cubicBezTo>
                    <a:pt x="19744" y="0"/>
                    <a:pt x="18629" y="1116"/>
                    <a:pt x="18629" y="2502"/>
                  </a:cubicBezTo>
                  <a:cubicBezTo>
                    <a:pt x="18629" y="3888"/>
                    <a:pt x="19744" y="5004"/>
                    <a:pt x="21131" y="5004"/>
                  </a:cubicBezTo>
                  <a:cubicBezTo>
                    <a:pt x="22500" y="5004"/>
                    <a:pt x="23616" y="3888"/>
                    <a:pt x="23616" y="2502"/>
                  </a:cubicBezTo>
                  <a:cubicBezTo>
                    <a:pt x="23616" y="1116"/>
                    <a:pt x="22500" y="0"/>
                    <a:pt x="2113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dist="19050" dir="5400000" algn="bl" rotWithShape="0">
                <a:srgbClr val="5352EE">
                  <a:alpha val="18000"/>
                </a:srgbClr>
              </a:outerShdw>
              <a:reflection stA="6000" endPos="26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606" name="Google Shape;1606;p78"/>
          <p:cNvSpPr/>
          <p:nvPr/>
        </p:nvSpPr>
        <p:spPr>
          <a:xfrm>
            <a:off x="847750" y="4125125"/>
            <a:ext cx="356425" cy="355650"/>
          </a:xfrm>
          <a:custGeom>
            <a:avLst/>
            <a:gdLst/>
            <a:ahLst/>
            <a:cxnLst/>
            <a:rect l="l" t="t" r="r" b="b"/>
            <a:pathLst>
              <a:path w="14257" h="14226" extrusionOk="0">
                <a:moveTo>
                  <a:pt x="7160" y="4895"/>
                </a:moveTo>
                <a:cubicBezTo>
                  <a:pt x="8066" y="4895"/>
                  <a:pt x="8891" y="5467"/>
                  <a:pt x="9180" y="6383"/>
                </a:cubicBezTo>
                <a:cubicBezTo>
                  <a:pt x="9575" y="7508"/>
                  <a:pt x="8967" y="8724"/>
                  <a:pt x="7812" y="9119"/>
                </a:cubicBezTo>
                <a:cubicBezTo>
                  <a:pt x="7591" y="9191"/>
                  <a:pt x="7367" y="9225"/>
                  <a:pt x="7145" y="9225"/>
                </a:cubicBezTo>
                <a:cubicBezTo>
                  <a:pt x="6241" y="9225"/>
                  <a:pt x="5394" y="8655"/>
                  <a:pt x="5077" y="7751"/>
                </a:cubicBezTo>
                <a:cubicBezTo>
                  <a:pt x="4712" y="6596"/>
                  <a:pt x="5320" y="5380"/>
                  <a:pt x="6444" y="5016"/>
                </a:cubicBezTo>
                <a:cubicBezTo>
                  <a:pt x="6683" y="4934"/>
                  <a:pt x="6924" y="4895"/>
                  <a:pt x="7160" y="4895"/>
                </a:cubicBezTo>
                <a:close/>
                <a:moveTo>
                  <a:pt x="6080" y="0"/>
                </a:moveTo>
                <a:lnTo>
                  <a:pt x="3526" y="851"/>
                </a:lnTo>
                <a:lnTo>
                  <a:pt x="4226" y="2827"/>
                </a:lnTo>
                <a:cubicBezTo>
                  <a:pt x="3830" y="3101"/>
                  <a:pt x="3526" y="3374"/>
                  <a:pt x="3222" y="3709"/>
                </a:cubicBezTo>
                <a:lnTo>
                  <a:pt x="1368" y="2797"/>
                </a:lnTo>
                <a:lnTo>
                  <a:pt x="183" y="5228"/>
                </a:lnTo>
                <a:lnTo>
                  <a:pt x="2037" y="6140"/>
                </a:lnTo>
                <a:cubicBezTo>
                  <a:pt x="1976" y="6566"/>
                  <a:pt x="1946" y="7022"/>
                  <a:pt x="1976" y="7478"/>
                </a:cubicBezTo>
                <a:lnTo>
                  <a:pt x="0" y="8146"/>
                </a:lnTo>
                <a:lnTo>
                  <a:pt x="852" y="10700"/>
                </a:lnTo>
                <a:lnTo>
                  <a:pt x="2827" y="10031"/>
                </a:lnTo>
                <a:cubicBezTo>
                  <a:pt x="3101" y="10396"/>
                  <a:pt x="3374" y="10700"/>
                  <a:pt x="3709" y="11004"/>
                </a:cubicBezTo>
                <a:lnTo>
                  <a:pt x="2797" y="12858"/>
                </a:lnTo>
                <a:lnTo>
                  <a:pt x="5229" y="14043"/>
                </a:lnTo>
                <a:lnTo>
                  <a:pt x="6140" y="12189"/>
                </a:lnTo>
                <a:cubicBezTo>
                  <a:pt x="6441" y="12232"/>
                  <a:pt x="6757" y="12275"/>
                  <a:pt x="7078" y="12275"/>
                </a:cubicBezTo>
                <a:cubicBezTo>
                  <a:pt x="7211" y="12275"/>
                  <a:pt x="7344" y="12268"/>
                  <a:pt x="7478" y="12250"/>
                </a:cubicBezTo>
                <a:lnTo>
                  <a:pt x="8147" y="14225"/>
                </a:lnTo>
                <a:lnTo>
                  <a:pt x="10700" y="13374"/>
                </a:lnTo>
                <a:lnTo>
                  <a:pt x="10031" y="11399"/>
                </a:lnTo>
                <a:cubicBezTo>
                  <a:pt x="10396" y="11125"/>
                  <a:pt x="10700" y="10852"/>
                  <a:pt x="11004" y="10517"/>
                </a:cubicBezTo>
                <a:lnTo>
                  <a:pt x="12858" y="11429"/>
                </a:lnTo>
                <a:lnTo>
                  <a:pt x="14043" y="8997"/>
                </a:lnTo>
                <a:lnTo>
                  <a:pt x="12189" y="8086"/>
                </a:lnTo>
                <a:cubicBezTo>
                  <a:pt x="12280" y="7660"/>
                  <a:pt x="12311" y="7204"/>
                  <a:pt x="12280" y="6748"/>
                </a:cubicBezTo>
                <a:lnTo>
                  <a:pt x="14256" y="6079"/>
                </a:lnTo>
                <a:lnTo>
                  <a:pt x="13375" y="3526"/>
                </a:lnTo>
                <a:lnTo>
                  <a:pt x="11399" y="4195"/>
                </a:lnTo>
                <a:cubicBezTo>
                  <a:pt x="11125" y="3830"/>
                  <a:pt x="10852" y="3526"/>
                  <a:pt x="10517" y="3222"/>
                </a:cubicBezTo>
                <a:lnTo>
                  <a:pt x="11429" y="1368"/>
                </a:lnTo>
                <a:lnTo>
                  <a:pt x="8998" y="183"/>
                </a:lnTo>
                <a:lnTo>
                  <a:pt x="8086" y="2037"/>
                </a:lnTo>
                <a:cubicBezTo>
                  <a:pt x="7785" y="1994"/>
                  <a:pt x="7469" y="1951"/>
                  <a:pt x="7148" y="1951"/>
                </a:cubicBezTo>
                <a:cubicBezTo>
                  <a:pt x="7015" y="1951"/>
                  <a:pt x="6882" y="1958"/>
                  <a:pt x="6748" y="1976"/>
                </a:cubicBezTo>
                <a:lnTo>
                  <a:pt x="608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607" name="Google Shape;1607;p78"/>
          <p:cNvSpPr/>
          <p:nvPr/>
        </p:nvSpPr>
        <p:spPr>
          <a:xfrm>
            <a:off x="8077075" y="801150"/>
            <a:ext cx="250775" cy="250775"/>
          </a:xfrm>
          <a:custGeom>
            <a:avLst/>
            <a:gdLst/>
            <a:ahLst/>
            <a:cxnLst/>
            <a:rect l="l" t="t" r="r" b="b"/>
            <a:pathLst>
              <a:path w="10031" h="10031" extrusionOk="0">
                <a:moveTo>
                  <a:pt x="5047" y="3455"/>
                </a:moveTo>
                <a:cubicBezTo>
                  <a:pt x="5309" y="3455"/>
                  <a:pt x="5573" y="3526"/>
                  <a:pt x="5806" y="3678"/>
                </a:cubicBezTo>
                <a:cubicBezTo>
                  <a:pt x="6535" y="4134"/>
                  <a:pt x="6778" y="5046"/>
                  <a:pt x="6353" y="5775"/>
                </a:cubicBezTo>
                <a:cubicBezTo>
                  <a:pt x="6074" y="6254"/>
                  <a:pt x="5572" y="6523"/>
                  <a:pt x="5055" y="6523"/>
                </a:cubicBezTo>
                <a:cubicBezTo>
                  <a:pt x="4783" y="6523"/>
                  <a:pt x="4507" y="6449"/>
                  <a:pt x="4256" y="6292"/>
                </a:cubicBezTo>
                <a:cubicBezTo>
                  <a:pt x="3526" y="5897"/>
                  <a:pt x="3283" y="4924"/>
                  <a:pt x="3739" y="4225"/>
                </a:cubicBezTo>
                <a:cubicBezTo>
                  <a:pt x="4002" y="3739"/>
                  <a:pt x="4522" y="3455"/>
                  <a:pt x="5047" y="3455"/>
                </a:cubicBezTo>
                <a:close/>
                <a:moveTo>
                  <a:pt x="4681" y="0"/>
                </a:moveTo>
                <a:lnTo>
                  <a:pt x="2857" y="456"/>
                </a:lnTo>
                <a:lnTo>
                  <a:pt x="3222" y="1854"/>
                </a:lnTo>
                <a:cubicBezTo>
                  <a:pt x="2979" y="2006"/>
                  <a:pt x="2705" y="2189"/>
                  <a:pt x="2462" y="2432"/>
                </a:cubicBezTo>
                <a:lnTo>
                  <a:pt x="1216" y="1672"/>
                </a:lnTo>
                <a:lnTo>
                  <a:pt x="274" y="3313"/>
                </a:lnTo>
                <a:lnTo>
                  <a:pt x="1520" y="4073"/>
                </a:lnTo>
                <a:cubicBezTo>
                  <a:pt x="1459" y="4377"/>
                  <a:pt x="1398" y="4681"/>
                  <a:pt x="1398" y="4985"/>
                </a:cubicBezTo>
                <a:lnTo>
                  <a:pt x="0" y="5350"/>
                </a:lnTo>
                <a:lnTo>
                  <a:pt x="456" y="7173"/>
                </a:lnTo>
                <a:lnTo>
                  <a:pt x="1854" y="6809"/>
                </a:lnTo>
                <a:cubicBezTo>
                  <a:pt x="2006" y="7052"/>
                  <a:pt x="2189" y="7325"/>
                  <a:pt x="2432" y="7569"/>
                </a:cubicBezTo>
                <a:lnTo>
                  <a:pt x="1672" y="8815"/>
                </a:lnTo>
                <a:lnTo>
                  <a:pt x="3313" y="9757"/>
                </a:lnTo>
                <a:lnTo>
                  <a:pt x="4073" y="8511"/>
                </a:lnTo>
                <a:cubicBezTo>
                  <a:pt x="4377" y="8572"/>
                  <a:pt x="4681" y="8632"/>
                  <a:pt x="4985" y="8632"/>
                </a:cubicBezTo>
                <a:lnTo>
                  <a:pt x="5350" y="10031"/>
                </a:lnTo>
                <a:lnTo>
                  <a:pt x="7174" y="9575"/>
                </a:lnTo>
                <a:lnTo>
                  <a:pt x="6809" y="8176"/>
                </a:lnTo>
                <a:cubicBezTo>
                  <a:pt x="7052" y="8024"/>
                  <a:pt x="7326" y="7812"/>
                  <a:pt x="7569" y="7599"/>
                </a:cubicBezTo>
                <a:lnTo>
                  <a:pt x="8815" y="8359"/>
                </a:lnTo>
                <a:lnTo>
                  <a:pt x="9757" y="6717"/>
                </a:lnTo>
                <a:lnTo>
                  <a:pt x="8511" y="5958"/>
                </a:lnTo>
                <a:cubicBezTo>
                  <a:pt x="8572" y="5654"/>
                  <a:pt x="8633" y="5350"/>
                  <a:pt x="8633" y="5046"/>
                </a:cubicBezTo>
                <a:lnTo>
                  <a:pt x="10031" y="4681"/>
                </a:lnTo>
                <a:lnTo>
                  <a:pt x="9575" y="2857"/>
                </a:lnTo>
                <a:lnTo>
                  <a:pt x="8177" y="3222"/>
                </a:lnTo>
                <a:cubicBezTo>
                  <a:pt x="8025" y="2948"/>
                  <a:pt x="7842" y="2705"/>
                  <a:pt x="7599" y="2462"/>
                </a:cubicBezTo>
                <a:lnTo>
                  <a:pt x="8359" y="1216"/>
                </a:lnTo>
                <a:lnTo>
                  <a:pt x="6718" y="274"/>
                </a:lnTo>
                <a:lnTo>
                  <a:pt x="5958" y="1520"/>
                </a:lnTo>
                <a:cubicBezTo>
                  <a:pt x="5654" y="1429"/>
                  <a:pt x="5350" y="1398"/>
                  <a:pt x="5046" y="1398"/>
                </a:cubicBezTo>
                <a:lnTo>
                  <a:pt x="4681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608" name="Google Shape;1608;p78"/>
          <p:cNvSpPr txBox="1">
            <a:spLocks noGrp="1"/>
          </p:cNvSpPr>
          <p:nvPr>
            <p:ph type="title" idx="2"/>
          </p:nvPr>
        </p:nvSpPr>
        <p:spPr>
          <a:xfrm>
            <a:off x="1639207" y="935175"/>
            <a:ext cx="969000" cy="71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03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/>
                                        <p:tgtEl>
                                          <p:spTgt spid="15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/>
                                        <p:tgtEl>
                                          <p:spTgt spid="15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800"/>
                                        <p:tgtEl>
                                          <p:spTgt spid="16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800"/>
                                        <p:tgtEl>
                                          <p:spTgt spid="15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8" dur="800" fill="hold"/>
                                        <p:tgtEl>
                                          <p:spTgt spid="160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20" dur="800" fill="hold"/>
                                        <p:tgtEl>
                                          <p:spTgt spid="160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1" name="Google Shape;2401;p97"/>
          <p:cNvSpPr txBox="1">
            <a:spLocks noGrp="1"/>
          </p:cNvSpPr>
          <p:nvPr>
            <p:ph type="title"/>
          </p:nvPr>
        </p:nvSpPr>
        <p:spPr>
          <a:xfrm>
            <a:off x="720000" y="69481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Splash and Home page</a:t>
            </a:r>
            <a:endParaRPr dirty="0"/>
          </a:p>
        </p:txBody>
      </p:sp>
      <p:sp>
        <p:nvSpPr>
          <p:cNvPr id="2409" name="Google Shape;2409;p97"/>
          <p:cNvSpPr/>
          <p:nvPr/>
        </p:nvSpPr>
        <p:spPr>
          <a:xfrm>
            <a:off x="8325700" y="1261133"/>
            <a:ext cx="250781" cy="250235"/>
          </a:xfrm>
          <a:custGeom>
            <a:avLst/>
            <a:gdLst/>
            <a:ahLst/>
            <a:cxnLst/>
            <a:rect l="l" t="t" r="r" b="b"/>
            <a:pathLst>
              <a:path w="14257" h="14226" extrusionOk="0">
                <a:moveTo>
                  <a:pt x="7160" y="4895"/>
                </a:moveTo>
                <a:cubicBezTo>
                  <a:pt x="8066" y="4895"/>
                  <a:pt x="8891" y="5467"/>
                  <a:pt x="9180" y="6383"/>
                </a:cubicBezTo>
                <a:cubicBezTo>
                  <a:pt x="9575" y="7508"/>
                  <a:pt x="8967" y="8724"/>
                  <a:pt x="7812" y="9119"/>
                </a:cubicBezTo>
                <a:cubicBezTo>
                  <a:pt x="7591" y="9191"/>
                  <a:pt x="7367" y="9225"/>
                  <a:pt x="7145" y="9225"/>
                </a:cubicBezTo>
                <a:cubicBezTo>
                  <a:pt x="6241" y="9225"/>
                  <a:pt x="5394" y="8655"/>
                  <a:pt x="5077" y="7751"/>
                </a:cubicBezTo>
                <a:cubicBezTo>
                  <a:pt x="4712" y="6596"/>
                  <a:pt x="5320" y="5380"/>
                  <a:pt x="6444" y="5016"/>
                </a:cubicBezTo>
                <a:cubicBezTo>
                  <a:pt x="6683" y="4934"/>
                  <a:pt x="6924" y="4895"/>
                  <a:pt x="7160" y="4895"/>
                </a:cubicBezTo>
                <a:close/>
                <a:moveTo>
                  <a:pt x="6080" y="0"/>
                </a:moveTo>
                <a:lnTo>
                  <a:pt x="3526" y="851"/>
                </a:lnTo>
                <a:lnTo>
                  <a:pt x="4226" y="2827"/>
                </a:lnTo>
                <a:cubicBezTo>
                  <a:pt x="3830" y="3101"/>
                  <a:pt x="3526" y="3374"/>
                  <a:pt x="3222" y="3709"/>
                </a:cubicBezTo>
                <a:lnTo>
                  <a:pt x="1368" y="2797"/>
                </a:lnTo>
                <a:lnTo>
                  <a:pt x="183" y="5228"/>
                </a:lnTo>
                <a:lnTo>
                  <a:pt x="2037" y="6140"/>
                </a:lnTo>
                <a:cubicBezTo>
                  <a:pt x="1976" y="6566"/>
                  <a:pt x="1946" y="7022"/>
                  <a:pt x="1976" y="7478"/>
                </a:cubicBezTo>
                <a:lnTo>
                  <a:pt x="0" y="8146"/>
                </a:lnTo>
                <a:lnTo>
                  <a:pt x="852" y="10700"/>
                </a:lnTo>
                <a:lnTo>
                  <a:pt x="2827" y="10031"/>
                </a:lnTo>
                <a:cubicBezTo>
                  <a:pt x="3101" y="10396"/>
                  <a:pt x="3374" y="10700"/>
                  <a:pt x="3709" y="11004"/>
                </a:cubicBezTo>
                <a:lnTo>
                  <a:pt x="2797" y="12858"/>
                </a:lnTo>
                <a:lnTo>
                  <a:pt x="5229" y="14043"/>
                </a:lnTo>
                <a:lnTo>
                  <a:pt x="6140" y="12189"/>
                </a:lnTo>
                <a:cubicBezTo>
                  <a:pt x="6441" y="12232"/>
                  <a:pt x="6757" y="12275"/>
                  <a:pt x="7078" y="12275"/>
                </a:cubicBezTo>
                <a:cubicBezTo>
                  <a:pt x="7211" y="12275"/>
                  <a:pt x="7344" y="12268"/>
                  <a:pt x="7478" y="12250"/>
                </a:cubicBezTo>
                <a:lnTo>
                  <a:pt x="8147" y="14225"/>
                </a:lnTo>
                <a:lnTo>
                  <a:pt x="10700" y="13374"/>
                </a:lnTo>
                <a:lnTo>
                  <a:pt x="10031" y="11399"/>
                </a:lnTo>
                <a:cubicBezTo>
                  <a:pt x="10396" y="11125"/>
                  <a:pt x="10700" y="10852"/>
                  <a:pt x="11004" y="10517"/>
                </a:cubicBezTo>
                <a:lnTo>
                  <a:pt x="12858" y="11429"/>
                </a:lnTo>
                <a:lnTo>
                  <a:pt x="14043" y="8997"/>
                </a:lnTo>
                <a:lnTo>
                  <a:pt x="12189" y="8086"/>
                </a:lnTo>
                <a:cubicBezTo>
                  <a:pt x="12280" y="7660"/>
                  <a:pt x="12311" y="7204"/>
                  <a:pt x="12280" y="6748"/>
                </a:cubicBezTo>
                <a:lnTo>
                  <a:pt x="14256" y="6079"/>
                </a:lnTo>
                <a:lnTo>
                  <a:pt x="13375" y="3526"/>
                </a:lnTo>
                <a:lnTo>
                  <a:pt x="11399" y="4195"/>
                </a:lnTo>
                <a:cubicBezTo>
                  <a:pt x="11125" y="3830"/>
                  <a:pt x="10852" y="3526"/>
                  <a:pt x="10517" y="3222"/>
                </a:cubicBezTo>
                <a:lnTo>
                  <a:pt x="11429" y="1368"/>
                </a:lnTo>
                <a:lnTo>
                  <a:pt x="8998" y="183"/>
                </a:lnTo>
                <a:lnTo>
                  <a:pt x="8086" y="2037"/>
                </a:lnTo>
                <a:cubicBezTo>
                  <a:pt x="7785" y="1994"/>
                  <a:pt x="7469" y="1951"/>
                  <a:pt x="7148" y="1951"/>
                </a:cubicBezTo>
                <a:cubicBezTo>
                  <a:pt x="7015" y="1951"/>
                  <a:pt x="6882" y="1958"/>
                  <a:pt x="6748" y="1976"/>
                </a:cubicBezTo>
                <a:lnTo>
                  <a:pt x="608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7150" dist="57150" dir="5400000" algn="bl" rotWithShape="0">
              <a:schemeClr val="dk1">
                <a:alpha val="16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410" name="Google Shape;2410;p97"/>
          <p:cNvSpPr/>
          <p:nvPr/>
        </p:nvSpPr>
        <p:spPr>
          <a:xfrm>
            <a:off x="720004" y="1089600"/>
            <a:ext cx="361793" cy="361793"/>
          </a:xfrm>
          <a:custGeom>
            <a:avLst/>
            <a:gdLst/>
            <a:ahLst/>
            <a:cxnLst/>
            <a:rect l="l" t="t" r="r" b="b"/>
            <a:pathLst>
              <a:path w="10031" h="10031" extrusionOk="0">
                <a:moveTo>
                  <a:pt x="5047" y="3455"/>
                </a:moveTo>
                <a:cubicBezTo>
                  <a:pt x="5309" y="3455"/>
                  <a:pt x="5573" y="3526"/>
                  <a:pt x="5806" y="3678"/>
                </a:cubicBezTo>
                <a:cubicBezTo>
                  <a:pt x="6535" y="4134"/>
                  <a:pt x="6778" y="5046"/>
                  <a:pt x="6353" y="5775"/>
                </a:cubicBezTo>
                <a:cubicBezTo>
                  <a:pt x="6074" y="6254"/>
                  <a:pt x="5572" y="6523"/>
                  <a:pt x="5055" y="6523"/>
                </a:cubicBezTo>
                <a:cubicBezTo>
                  <a:pt x="4783" y="6523"/>
                  <a:pt x="4507" y="6449"/>
                  <a:pt x="4256" y="6292"/>
                </a:cubicBezTo>
                <a:cubicBezTo>
                  <a:pt x="3526" y="5897"/>
                  <a:pt x="3283" y="4924"/>
                  <a:pt x="3739" y="4225"/>
                </a:cubicBezTo>
                <a:cubicBezTo>
                  <a:pt x="4002" y="3739"/>
                  <a:pt x="4522" y="3455"/>
                  <a:pt x="5047" y="3455"/>
                </a:cubicBezTo>
                <a:close/>
                <a:moveTo>
                  <a:pt x="4681" y="0"/>
                </a:moveTo>
                <a:lnTo>
                  <a:pt x="2857" y="456"/>
                </a:lnTo>
                <a:lnTo>
                  <a:pt x="3222" y="1854"/>
                </a:lnTo>
                <a:cubicBezTo>
                  <a:pt x="2979" y="2006"/>
                  <a:pt x="2705" y="2189"/>
                  <a:pt x="2462" y="2432"/>
                </a:cubicBezTo>
                <a:lnTo>
                  <a:pt x="1216" y="1672"/>
                </a:lnTo>
                <a:lnTo>
                  <a:pt x="274" y="3313"/>
                </a:lnTo>
                <a:lnTo>
                  <a:pt x="1520" y="4073"/>
                </a:lnTo>
                <a:cubicBezTo>
                  <a:pt x="1459" y="4377"/>
                  <a:pt x="1398" y="4681"/>
                  <a:pt x="1398" y="4985"/>
                </a:cubicBezTo>
                <a:lnTo>
                  <a:pt x="0" y="5350"/>
                </a:lnTo>
                <a:lnTo>
                  <a:pt x="456" y="7173"/>
                </a:lnTo>
                <a:lnTo>
                  <a:pt x="1854" y="6809"/>
                </a:lnTo>
                <a:cubicBezTo>
                  <a:pt x="2006" y="7052"/>
                  <a:pt x="2189" y="7325"/>
                  <a:pt x="2432" y="7569"/>
                </a:cubicBezTo>
                <a:lnTo>
                  <a:pt x="1672" y="8815"/>
                </a:lnTo>
                <a:lnTo>
                  <a:pt x="3313" y="9757"/>
                </a:lnTo>
                <a:lnTo>
                  <a:pt x="4073" y="8511"/>
                </a:lnTo>
                <a:cubicBezTo>
                  <a:pt x="4377" y="8572"/>
                  <a:pt x="4681" y="8632"/>
                  <a:pt x="4985" y="8632"/>
                </a:cubicBezTo>
                <a:lnTo>
                  <a:pt x="5350" y="10031"/>
                </a:lnTo>
                <a:lnTo>
                  <a:pt x="7174" y="9575"/>
                </a:lnTo>
                <a:lnTo>
                  <a:pt x="6809" y="8176"/>
                </a:lnTo>
                <a:cubicBezTo>
                  <a:pt x="7052" y="8024"/>
                  <a:pt x="7326" y="7812"/>
                  <a:pt x="7569" y="7599"/>
                </a:cubicBezTo>
                <a:lnTo>
                  <a:pt x="8815" y="8359"/>
                </a:lnTo>
                <a:lnTo>
                  <a:pt x="9757" y="6717"/>
                </a:lnTo>
                <a:lnTo>
                  <a:pt x="8511" y="5958"/>
                </a:lnTo>
                <a:cubicBezTo>
                  <a:pt x="8572" y="5654"/>
                  <a:pt x="8633" y="5350"/>
                  <a:pt x="8633" y="5046"/>
                </a:cubicBezTo>
                <a:lnTo>
                  <a:pt x="10031" y="4681"/>
                </a:lnTo>
                <a:lnTo>
                  <a:pt x="9575" y="2857"/>
                </a:lnTo>
                <a:lnTo>
                  <a:pt x="8177" y="3222"/>
                </a:lnTo>
                <a:cubicBezTo>
                  <a:pt x="8025" y="2948"/>
                  <a:pt x="7842" y="2705"/>
                  <a:pt x="7599" y="2462"/>
                </a:cubicBezTo>
                <a:lnTo>
                  <a:pt x="8359" y="1216"/>
                </a:lnTo>
                <a:lnTo>
                  <a:pt x="6718" y="274"/>
                </a:lnTo>
                <a:lnTo>
                  <a:pt x="5958" y="1520"/>
                </a:lnTo>
                <a:cubicBezTo>
                  <a:pt x="5654" y="1429"/>
                  <a:pt x="5350" y="1398"/>
                  <a:pt x="5046" y="1398"/>
                </a:cubicBezTo>
                <a:lnTo>
                  <a:pt x="4681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57150" dist="47625" dir="5400000" algn="bl" rotWithShape="0">
              <a:schemeClr val="dk1">
                <a:alpha val="1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87" t="1193" r="7753" b="3842"/>
          <a:stretch>
            <a:fillRect/>
          </a:stretch>
        </p:blipFill>
        <p:spPr bwMode="auto">
          <a:xfrm>
            <a:off x="2796876" y="1436370"/>
            <a:ext cx="1514833" cy="3115962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63" t="1241" r="4583" b="1"/>
          <a:stretch>
            <a:fillRect/>
          </a:stretch>
        </p:blipFill>
        <p:spPr bwMode="auto">
          <a:xfrm>
            <a:off x="4996861" y="1429966"/>
            <a:ext cx="1509890" cy="31159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6" dur="800" fill="hold"/>
                                        <p:tgtEl>
                                          <p:spTgt spid="24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8" dur="800" fill="hold"/>
                                        <p:tgtEl>
                                          <p:spTgt spid="240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1" name="Google Shape;2401;p97"/>
          <p:cNvSpPr txBox="1">
            <a:spLocks noGrp="1"/>
          </p:cNvSpPr>
          <p:nvPr>
            <p:ph type="title"/>
          </p:nvPr>
        </p:nvSpPr>
        <p:spPr>
          <a:xfrm>
            <a:off x="720000" y="69481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Login screen</a:t>
            </a:r>
            <a:endParaRPr dirty="0"/>
          </a:p>
        </p:txBody>
      </p:sp>
      <p:sp>
        <p:nvSpPr>
          <p:cNvPr id="2409" name="Google Shape;2409;p97"/>
          <p:cNvSpPr/>
          <p:nvPr/>
        </p:nvSpPr>
        <p:spPr>
          <a:xfrm>
            <a:off x="8325700" y="1261133"/>
            <a:ext cx="250781" cy="250235"/>
          </a:xfrm>
          <a:custGeom>
            <a:avLst/>
            <a:gdLst/>
            <a:ahLst/>
            <a:cxnLst/>
            <a:rect l="l" t="t" r="r" b="b"/>
            <a:pathLst>
              <a:path w="14257" h="14226" extrusionOk="0">
                <a:moveTo>
                  <a:pt x="7160" y="4895"/>
                </a:moveTo>
                <a:cubicBezTo>
                  <a:pt x="8066" y="4895"/>
                  <a:pt x="8891" y="5467"/>
                  <a:pt x="9180" y="6383"/>
                </a:cubicBezTo>
                <a:cubicBezTo>
                  <a:pt x="9575" y="7508"/>
                  <a:pt x="8967" y="8724"/>
                  <a:pt x="7812" y="9119"/>
                </a:cubicBezTo>
                <a:cubicBezTo>
                  <a:pt x="7591" y="9191"/>
                  <a:pt x="7367" y="9225"/>
                  <a:pt x="7145" y="9225"/>
                </a:cubicBezTo>
                <a:cubicBezTo>
                  <a:pt x="6241" y="9225"/>
                  <a:pt x="5394" y="8655"/>
                  <a:pt x="5077" y="7751"/>
                </a:cubicBezTo>
                <a:cubicBezTo>
                  <a:pt x="4712" y="6596"/>
                  <a:pt x="5320" y="5380"/>
                  <a:pt x="6444" y="5016"/>
                </a:cubicBezTo>
                <a:cubicBezTo>
                  <a:pt x="6683" y="4934"/>
                  <a:pt x="6924" y="4895"/>
                  <a:pt x="7160" y="4895"/>
                </a:cubicBezTo>
                <a:close/>
                <a:moveTo>
                  <a:pt x="6080" y="0"/>
                </a:moveTo>
                <a:lnTo>
                  <a:pt x="3526" y="851"/>
                </a:lnTo>
                <a:lnTo>
                  <a:pt x="4226" y="2827"/>
                </a:lnTo>
                <a:cubicBezTo>
                  <a:pt x="3830" y="3101"/>
                  <a:pt x="3526" y="3374"/>
                  <a:pt x="3222" y="3709"/>
                </a:cubicBezTo>
                <a:lnTo>
                  <a:pt x="1368" y="2797"/>
                </a:lnTo>
                <a:lnTo>
                  <a:pt x="183" y="5228"/>
                </a:lnTo>
                <a:lnTo>
                  <a:pt x="2037" y="6140"/>
                </a:lnTo>
                <a:cubicBezTo>
                  <a:pt x="1976" y="6566"/>
                  <a:pt x="1946" y="7022"/>
                  <a:pt x="1976" y="7478"/>
                </a:cubicBezTo>
                <a:lnTo>
                  <a:pt x="0" y="8146"/>
                </a:lnTo>
                <a:lnTo>
                  <a:pt x="852" y="10700"/>
                </a:lnTo>
                <a:lnTo>
                  <a:pt x="2827" y="10031"/>
                </a:lnTo>
                <a:cubicBezTo>
                  <a:pt x="3101" y="10396"/>
                  <a:pt x="3374" y="10700"/>
                  <a:pt x="3709" y="11004"/>
                </a:cubicBezTo>
                <a:lnTo>
                  <a:pt x="2797" y="12858"/>
                </a:lnTo>
                <a:lnTo>
                  <a:pt x="5229" y="14043"/>
                </a:lnTo>
                <a:lnTo>
                  <a:pt x="6140" y="12189"/>
                </a:lnTo>
                <a:cubicBezTo>
                  <a:pt x="6441" y="12232"/>
                  <a:pt x="6757" y="12275"/>
                  <a:pt x="7078" y="12275"/>
                </a:cubicBezTo>
                <a:cubicBezTo>
                  <a:pt x="7211" y="12275"/>
                  <a:pt x="7344" y="12268"/>
                  <a:pt x="7478" y="12250"/>
                </a:cubicBezTo>
                <a:lnTo>
                  <a:pt x="8147" y="14225"/>
                </a:lnTo>
                <a:lnTo>
                  <a:pt x="10700" y="13374"/>
                </a:lnTo>
                <a:lnTo>
                  <a:pt x="10031" y="11399"/>
                </a:lnTo>
                <a:cubicBezTo>
                  <a:pt x="10396" y="11125"/>
                  <a:pt x="10700" y="10852"/>
                  <a:pt x="11004" y="10517"/>
                </a:cubicBezTo>
                <a:lnTo>
                  <a:pt x="12858" y="11429"/>
                </a:lnTo>
                <a:lnTo>
                  <a:pt x="14043" y="8997"/>
                </a:lnTo>
                <a:lnTo>
                  <a:pt x="12189" y="8086"/>
                </a:lnTo>
                <a:cubicBezTo>
                  <a:pt x="12280" y="7660"/>
                  <a:pt x="12311" y="7204"/>
                  <a:pt x="12280" y="6748"/>
                </a:cubicBezTo>
                <a:lnTo>
                  <a:pt x="14256" y="6079"/>
                </a:lnTo>
                <a:lnTo>
                  <a:pt x="13375" y="3526"/>
                </a:lnTo>
                <a:lnTo>
                  <a:pt x="11399" y="4195"/>
                </a:lnTo>
                <a:cubicBezTo>
                  <a:pt x="11125" y="3830"/>
                  <a:pt x="10852" y="3526"/>
                  <a:pt x="10517" y="3222"/>
                </a:cubicBezTo>
                <a:lnTo>
                  <a:pt x="11429" y="1368"/>
                </a:lnTo>
                <a:lnTo>
                  <a:pt x="8998" y="183"/>
                </a:lnTo>
                <a:lnTo>
                  <a:pt x="8086" y="2037"/>
                </a:lnTo>
                <a:cubicBezTo>
                  <a:pt x="7785" y="1994"/>
                  <a:pt x="7469" y="1951"/>
                  <a:pt x="7148" y="1951"/>
                </a:cubicBezTo>
                <a:cubicBezTo>
                  <a:pt x="7015" y="1951"/>
                  <a:pt x="6882" y="1958"/>
                  <a:pt x="6748" y="1976"/>
                </a:cubicBezTo>
                <a:lnTo>
                  <a:pt x="608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7150" dist="57150" dir="5400000" algn="bl" rotWithShape="0">
              <a:schemeClr val="dk1">
                <a:alpha val="16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410" name="Google Shape;2410;p97"/>
          <p:cNvSpPr/>
          <p:nvPr/>
        </p:nvSpPr>
        <p:spPr>
          <a:xfrm>
            <a:off x="720004" y="1089600"/>
            <a:ext cx="361793" cy="361793"/>
          </a:xfrm>
          <a:custGeom>
            <a:avLst/>
            <a:gdLst/>
            <a:ahLst/>
            <a:cxnLst/>
            <a:rect l="l" t="t" r="r" b="b"/>
            <a:pathLst>
              <a:path w="10031" h="10031" extrusionOk="0">
                <a:moveTo>
                  <a:pt x="5047" y="3455"/>
                </a:moveTo>
                <a:cubicBezTo>
                  <a:pt x="5309" y="3455"/>
                  <a:pt x="5573" y="3526"/>
                  <a:pt x="5806" y="3678"/>
                </a:cubicBezTo>
                <a:cubicBezTo>
                  <a:pt x="6535" y="4134"/>
                  <a:pt x="6778" y="5046"/>
                  <a:pt x="6353" y="5775"/>
                </a:cubicBezTo>
                <a:cubicBezTo>
                  <a:pt x="6074" y="6254"/>
                  <a:pt x="5572" y="6523"/>
                  <a:pt x="5055" y="6523"/>
                </a:cubicBezTo>
                <a:cubicBezTo>
                  <a:pt x="4783" y="6523"/>
                  <a:pt x="4507" y="6449"/>
                  <a:pt x="4256" y="6292"/>
                </a:cubicBezTo>
                <a:cubicBezTo>
                  <a:pt x="3526" y="5897"/>
                  <a:pt x="3283" y="4924"/>
                  <a:pt x="3739" y="4225"/>
                </a:cubicBezTo>
                <a:cubicBezTo>
                  <a:pt x="4002" y="3739"/>
                  <a:pt x="4522" y="3455"/>
                  <a:pt x="5047" y="3455"/>
                </a:cubicBezTo>
                <a:close/>
                <a:moveTo>
                  <a:pt x="4681" y="0"/>
                </a:moveTo>
                <a:lnTo>
                  <a:pt x="2857" y="456"/>
                </a:lnTo>
                <a:lnTo>
                  <a:pt x="3222" y="1854"/>
                </a:lnTo>
                <a:cubicBezTo>
                  <a:pt x="2979" y="2006"/>
                  <a:pt x="2705" y="2189"/>
                  <a:pt x="2462" y="2432"/>
                </a:cubicBezTo>
                <a:lnTo>
                  <a:pt x="1216" y="1672"/>
                </a:lnTo>
                <a:lnTo>
                  <a:pt x="274" y="3313"/>
                </a:lnTo>
                <a:lnTo>
                  <a:pt x="1520" y="4073"/>
                </a:lnTo>
                <a:cubicBezTo>
                  <a:pt x="1459" y="4377"/>
                  <a:pt x="1398" y="4681"/>
                  <a:pt x="1398" y="4985"/>
                </a:cubicBezTo>
                <a:lnTo>
                  <a:pt x="0" y="5350"/>
                </a:lnTo>
                <a:lnTo>
                  <a:pt x="456" y="7173"/>
                </a:lnTo>
                <a:lnTo>
                  <a:pt x="1854" y="6809"/>
                </a:lnTo>
                <a:cubicBezTo>
                  <a:pt x="2006" y="7052"/>
                  <a:pt x="2189" y="7325"/>
                  <a:pt x="2432" y="7569"/>
                </a:cubicBezTo>
                <a:lnTo>
                  <a:pt x="1672" y="8815"/>
                </a:lnTo>
                <a:lnTo>
                  <a:pt x="3313" y="9757"/>
                </a:lnTo>
                <a:lnTo>
                  <a:pt x="4073" y="8511"/>
                </a:lnTo>
                <a:cubicBezTo>
                  <a:pt x="4377" y="8572"/>
                  <a:pt x="4681" y="8632"/>
                  <a:pt x="4985" y="8632"/>
                </a:cubicBezTo>
                <a:lnTo>
                  <a:pt x="5350" y="10031"/>
                </a:lnTo>
                <a:lnTo>
                  <a:pt x="7174" y="9575"/>
                </a:lnTo>
                <a:lnTo>
                  <a:pt x="6809" y="8176"/>
                </a:lnTo>
                <a:cubicBezTo>
                  <a:pt x="7052" y="8024"/>
                  <a:pt x="7326" y="7812"/>
                  <a:pt x="7569" y="7599"/>
                </a:cubicBezTo>
                <a:lnTo>
                  <a:pt x="8815" y="8359"/>
                </a:lnTo>
                <a:lnTo>
                  <a:pt x="9757" y="6717"/>
                </a:lnTo>
                <a:lnTo>
                  <a:pt x="8511" y="5958"/>
                </a:lnTo>
                <a:cubicBezTo>
                  <a:pt x="8572" y="5654"/>
                  <a:pt x="8633" y="5350"/>
                  <a:pt x="8633" y="5046"/>
                </a:cubicBezTo>
                <a:lnTo>
                  <a:pt x="10031" y="4681"/>
                </a:lnTo>
                <a:lnTo>
                  <a:pt x="9575" y="2857"/>
                </a:lnTo>
                <a:lnTo>
                  <a:pt x="8177" y="3222"/>
                </a:lnTo>
                <a:cubicBezTo>
                  <a:pt x="8025" y="2948"/>
                  <a:pt x="7842" y="2705"/>
                  <a:pt x="7599" y="2462"/>
                </a:cubicBezTo>
                <a:lnTo>
                  <a:pt x="8359" y="1216"/>
                </a:lnTo>
                <a:lnTo>
                  <a:pt x="6718" y="274"/>
                </a:lnTo>
                <a:lnTo>
                  <a:pt x="5958" y="1520"/>
                </a:lnTo>
                <a:cubicBezTo>
                  <a:pt x="5654" y="1429"/>
                  <a:pt x="5350" y="1398"/>
                  <a:pt x="5046" y="1398"/>
                </a:cubicBezTo>
                <a:lnTo>
                  <a:pt x="4681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57150" dist="47625" dir="5400000" algn="bl" rotWithShape="0">
              <a:schemeClr val="dk1">
                <a:alpha val="1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15" t="1221" r="4856"/>
          <a:stretch>
            <a:fillRect/>
          </a:stretch>
        </p:blipFill>
        <p:spPr bwMode="auto">
          <a:xfrm>
            <a:off x="2774690" y="1412922"/>
            <a:ext cx="1537019" cy="316633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69" r="4434" b="1235"/>
          <a:stretch>
            <a:fillRect/>
          </a:stretch>
        </p:blipFill>
        <p:spPr bwMode="auto">
          <a:xfrm>
            <a:off x="4996861" y="1397214"/>
            <a:ext cx="1634444" cy="3180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6" dur="800" fill="hold"/>
                                        <p:tgtEl>
                                          <p:spTgt spid="24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8" dur="800" fill="hold"/>
                                        <p:tgtEl>
                                          <p:spTgt spid="240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1" name="Google Shape;2401;p97"/>
          <p:cNvSpPr txBox="1">
            <a:spLocks noGrp="1"/>
          </p:cNvSpPr>
          <p:nvPr>
            <p:ph type="title"/>
          </p:nvPr>
        </p:nvSpPr>
        <p:spPr>
          <a:xfrm>
            <a:off x="720000" y="69481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Dashboard and side navigation</a:t>
            </a:r>
            <a:endParaRPr dirty="0"/>
          </a:p>
        </p:txBody>
      </p:sp>
      <p:sp>
        <p:nvSpPr>
          <p:cNvPr id="2409" name="Google Shape;2409;p97"/>
          <p:cNvSpPr/>
          <p:nvPr/>
        </p:nvSpPr>
        <p:spPr>
          <a:xfrm>
            <a:off x="8325700" y="1261133"/>
            <a:ext cx="250781" cy="250235"/>
          </a:xfrm>
          <a:custGeom>
            <a:avLst/>
            <a:gdLst/>
            <a:ahLst/>
            <a:cxnLst/>
            <a:rect l="l" t="t" r="r" b="b"/>
            <a:pathLst>
              <a:path w="14257" h="14226" extrusionOk="0">
                <a:moveTo>
                  <a:pt x="7160" y="4895"/>
                </a:moveTo>
                <a:cubicBezTo>
                  <a:pt x="8066" y="4895"/>
                  <a:pt x="8891" y="5467"/>
                  <a:pt x="9180" y="6383"/>
                </a:cubicBezTo>
                <a:cubicBezTo>
                  <a:pt x="9575" y="7508"/>
                  <a:pt x="8967" y="8724"/>
                  <a:pt x="7812" y="9119"/>
                </a:cubicBezTo>
                <a:cubicBezTo>
                  <a:pt x="7591" y="9191"/>
                  <a:pt x="7367" y="9225"/>
                  <a:pt x="7145" y="9225"/>
                </a:cubicBezTo>
                <a:cubicBezTo>
                  <a:pt x="6241" y="9225"/>
                  <a:pt x="5394" y="8655"/>
                  <a:pt x="5077" y="7751"/>
                </a:cubicBezTo>
                <a:cubicBezTo>
                  <a:pt x="4712" y="6596"/>
                  <a:pt x="5320" y="5380"/>
                  <a:pt x="6444" y="5016"/>
                </a:cubicBezTo>
                <a:cubicBezTo>
                  <a:pt x="6683" y="4934"/>
                  <a:pt x="6924" y="4895"/>
                  <a:pt x="7160" y="4895"/>
                </a:cubicBezTo>
                <a:close/>
                <a:moveTo>
                  <a:pt x="6080" y="0"/>
                </a:moveTo>
                <a:lnTo>
                  <a:pt x="3526" y="851"/>
                </a:lnTo>
                <a:lnTo>
                  <a:pt x="4226" y="2827"/>
                </a:lnTo>
                <a:cubicBezTo>
                  <a:pt x="3830" y="3101"/>
                  <a:pt x="3526" y="3374"/>
                  <a:pt x="3222" y="3709"/>
                </a:cubicBezTo>
                <a:lnTo>
                  <a:pt x="1368" y="2797"/>
                </a:lnTo>
                <a:lnTo>
                  <a:pt x="183" y="5228"/>
                </a:lnTo>
                <a:lnTo>
                  <a:pt x="2037" y="6140"/>
                </a:lnTo>
                <a:cubicBezTo>
                  <a:pt x="1976" y="6566"/>
                  <a:pt x="1946" y="7022"/>
                  <a:pt x="1976" y="7478"/>
                </a:cubicBezTo>
                <a:lnTo>
                  <a:pt x="0" y="8146"/>
                </a:lnTo>
                <a:lnTo>
                  <a:pt x="852" y="10700"/>
                </a:lnTo>
                <a:lnTo>
                  <a:pt x="2827" y="10031"/>
                </a:lnTo>
                <a:cubicBezTo>
                  <a:pt x="3101" y="10396"/>
                  <a:pt x="3374" y="10700"/>
                  <a:pt x="3709" y="11004"/>
                </a:cubicBezTo>
                <a:lnTo>
                  <a:pt x="2797" y="12858"/>
                </a:lnTo>
                <a:lnTo>
                  <a:pt x="5229" y="14043"/>
                </a:lnTo>
                <a:lnTo>
                  <a:pt x="6140" y="12189"/>
                </a:lnTo>
                <a:cubicBezTo>
                  <a:pt x="6441" y="12232"/>
                  <a:pt x="6757" y="12275"/>
                  <a:pt x="7078" y="12275"/>
                </a:cubicBezTo>
                <a:cubicBezTo>
                  <a:pt x="7211" y="12275"/>
                  <a:pt x="7344" y="12268"/>
                  <a:pt x="7478" y="12250"/>
                </a:cubicBezTo>
                <a:lnTo>
                  <a:pt x="8147" y="14225"/>
                </a:lnTo>
                <a:lnTo>
                  <a:pt x="10700" y="13374"/>
                </a:lnTo>
                <a:lnTo>
                  <a:pt x="10031" y="11399"/>
                </a:lnTo>
                <a:cubicBezTo>
                  <a:pt x="10396" y="11125"/>
                  <a:pt x="10700" y="10852"/>
                  <a:pt x="11004" y="10517"/>
                </a:cubicBezTo>
                <a:lnTo>
                  <a:pt x="12858" y="11429"/>
                </a:lnTo>
                <a:lnTo>
                  <a:pt x="14043" y="8997"/>
                </a:lnTo>
                <a:lnTo>
                  <a:pt x="12189" y="8086"/>
                </a:lnTo>
                <a:cubicBezTo>
                  <a:pt x="12280" y="7660"/>
                  <a:pt x="12311" y="7204"/>
                  <a:pt x="12280" y="6748"/>
                </a:cubicBezTo>
                <a:lnTo>
                  <a:pt x="14256" y="6079"/>
                </a:lnTo>
                <a:lnTo>
                  <a:pt x="13375" y="3526"/>
                </a:lnTo>
                <a:lnTo>
                  <a:pt x="11399" y="4195"/>
                </a:lnTo>
                <a:cubicBezTo>
                  <a:pt x="11125" y="3830"/>
                  <a:pt x="10852" y="3526"/>
                  <a:pt x="10517" y="3222"/>
                </a:cubicBezTo>
                <a:lnTo>
                  <a:pt x="11429" y="1368"/>
                </a:lnTo>
                <a:lnTo>
                  <a:pt x="8998" y="183"/>
                </a:lnTo>
                <a:lnTo>
                  <a:pt x="8086" y="2037"/>
                </a:lnTo>
                <a:cubicBezTo>
                  <a:pt x="7785" y="1994"/>
                  <a:pt x="7469" y="1951"/>
                  <a:pt x="7148" y="1951"/>
                </a:cubicBezTo>
                <a:cubicBezTo>
                  <a:pt x="7015" y="1951"/>
                  <a:pt x="6882" y="1958"/>
                  <a:pt x="6748" y="1976"/>
                </a:cubicBezTo>
                <a:lnTo>
                  <a:pt x="608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7150" dist="57150" dir="5400000" algn="bl" rotWithShape="0">
              <a:schemeClr val="dk1">
                <a:alpha val="16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410" name="Google Shape;2410;p97"/>
          <p:cNvSpPr/>
          <p:nvPr/>
        </p:nvSpPr>
        <p:spPr>
          <a:xfrm>
            <a:off x="720004" y="1089600"/>
            <a:ext cx="361793" cy="361793"/>
          </a:xfrm>
          <a:custGeom>
            <a:avLst/>
            <a:gdLst/>
            <a:ahLst/>
            <a:cxnLst/>
            <a:rect l="l" t="t" r="r" b="b"/>
            <a:pathLst>
              <a:path w="10031" h="10031" extrusionOk="0">
                <a:moveTo>
                  <a:pt x="5047" y="3455"/>
                </a:moveTo>
                <a:cubicBezTo>
                  <a:pt x="5309" y="3455"/>
                  <a:pt x="5573" y="3526"/>
                  <a:pt x="5806" y="3678"/>
                </a:cubicBezTo>
                <a:cubicBezTo>
                  <a:pt x="6535" y="4134"/>
                  <a:pt x="6778" y="5046"/>
                  <a:pt x="6353" y="5775"/>
                </a:cubicBezTo>
                <a:cubicBezTo>
                  <a:pt x="6074" y="6254"/>
                  <a:pt x="5572" y="6523"/>
                  <a:pt x="5055" y="6523"/>
                </a:cubicBezTo>
                <a:cubicBezTo>
                  <a:pt x="4783" y="6523"/>
                  <a:pt x="4507" y="6449"/>
                  <a:pt x="4256" y="6292"/>
                </a:cubicBezTo>
                <a:cubicBezTo>
                  <a:pt x="3526" y="5897"/>
                  <a:pt x="3283" y="4924"/>
                  <a:pt x="3739" y="4225"/>
                </a:cubicBezTo>
                <a:cubicBezTo>
                  <a:pt x="4002" y="3739"/>
                  <a:pt x="4522" y="3455"/>
                  <a:pt x="5047" y="3455"/>
                </a:cubicBezTo>
                <a:close/>
                <a:moveTo>
                  <a:pt x="4681" y="0"/>
                </a:moveTo>
                <a:lnTo>
                  <a:pt x="2857" y="456"/>
                </a:lnTo>
                <a:lnTo>
                  <a:pt x="3222" y="1854"/>
                </a:lnTo>
                <a:cubicBezTo>
                  <a:pt x="2979" y="2006"/>
                  <a:pt x="2705" y="2189"/>
                  <a:pt x="2462" y="2432"/>
                </a:cubicBezTo>
                <a:lnTo>
                  <a:pt x="1216" y="1672"/>
                </a:lnTo>
                <a:lnTo>
                  <a:pt x="274" y="3313"/>
                </a:lnTo>
                <a:lnTo>
                  <a:pt x="1520" y="4073"/>
                </a:lnTo>
                <a:cubicBezTo>
                  <a:pt x="1459" y="4377"/>
                  <a:pt x="1398" y="4681"/>
                  <a:pt x="1398" y="4985"/>
                </a:cubicBezTo>
                <a:lnTo>
                  <a:pt x="0" y="5350"/>
                </a:lnTo>
                <a:lnTo>
                  <a:pt x="456" y="7173"/>
                </a:lnTo>
                <a:lnTo>
                  <a:pt x="1854" y="6809"/>
                </a:lnTo>
                <a:cubicBezTo>
                  <a:pt x="2006" y="7052"/>
                  <a:pt x="2189" y="7325"/>
                  <a:pt x="2432" y="7569"/>
                </a:cubicBezTo>
                <a:lnTo>
                  <a:pt x="1672" y="8815"/>
                </a:lnTo>
                <a:lnTo>
                  <a:pt x="3313" y="9757"/>
                </a:lnTo>
                <a:lnTo>
                  <a:pt x="4073" y="8511"/>
                </a:lnTo>
                <a:cubicBezTo>
                  <a:pt x="4377" y="8572"/>
                  <a:pt x="4681" y="8632"/>
                  <a:pt x="4985" y="8632"/>
                </a:cubicBezTo>
                <a:lnTo>
                  <a:pt x="5350" y="10031"/>
                </a:lnTo>
                <a:lnTo>
                  <a:pt x="7174" y="9575"/>
                </a:lnTo>
                <a:lnTo>
                  <a:pt x="6809" y="8176"/>
                </a:lnTo>
                <a:cubicBezTo>
                  <a:pt x="7052" y="8024"/>
                  <a:pt x="7326" y="7812"/>
                  <a:pt x="7569" y="7599"/>
                </a:cubicBezTo>
                <a:lnTo>
                  <a:pt x="8815" y="8359"/>
                </a:lnTo>
                <a:lnTo>
                  <a:pt x="9757" y="6717"/>
                </a:lnTo>
                <a:lnTo>
                  <a:pt x="8511" y="5958"/>
                </a:lnTo>
                <a:cubicBezTo>
                  <a:pt x="8572" y="5654"/>
                  <a:pt x="8633" y="5350"/>
                  <a:pt x="8633" y="5046"/>
                </a:cubicBezTo>
                <a:lnTo>
                  <a:pt x="10031" y="4681"/>
                </a:lnTo>
                <a:lnTo>
                  <a:pt x="9575" y="2857"/>
                </a:lnTo>
                <a:lnTo>
                  <a:pt x="8177" y="3222"/>
                </a:lnTo>
                <a:cubicBezTo>
                  <a:pt x="8025" y="2948"/>
                  <a:pt x="7842" y="2705"/>
                  <a:pt x="7599" y="2462"/>
                </a:cubicBezTo>
                <a:lnTo>
                  <a:pt x="8359" y="1216"/>
                </a:lnTo>
                <a:lnTo>
                  <a:pt x="6718" y="274"/>
                </a:lnTo>
                <a:lnTo>
                  <a:pt x="5958" y="1520"/>
                </a:lnTo>
                <a:cubicBezTo>
                  <a:pt x="5654" y="1429"/>
                  <a:pt x="5350" y="1398"/>
                  <a:pt x="5046" y="1398"/>
                </a:cubicBezTo>
                <a:lnTo>
                  <a:pt x="4681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57150" dist="47625" dir="5400000" algn="bl" rotWithShape="0">
              <a:schemeClr val="dk1">
                <a:alpha val="1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99" t="1583" r="4322"/>
          <a:stretch>
            <a:fillRect/>
          </a:stretch>
        </p:blipFill>
        <p:spPr bwMode="auto">
          <a:xfrm>
            <a:off x="5033010" y="1451392"/>
            <a:ext cx="1516380" cy="3117789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73" t="1137" r="4891"/>
          <a:stretch>
            <a:fillRect/>
          </a:stretch>
        </p:blipFill>
        <p:spPr bwMode="auto">
          <a:xfrm>
            <a:off x="2846071" y="1427014"/>
            <a:ext cx="1516380" cy="31487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6" dur="800" fill="hold"/>
                                        <p:tgtEl>
                                          <p:spTgt spid="24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8" dur="800" fill="hold"/>
                                        <p:tgtEl>
                                          <p:spTgt spid="240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1" name="Google Shape;2401;p97"/>
          <p:cNvSpPr txBox="1">
            <a:spLocks noGrp="1"/>
          </p:cNvSpPr>
          <p:nvPr>
            <p:ph type="title"/>
          </p:nvPr>
        </p:nvSpPr>
        <p:spPr>
          <a:xfrm>
            <a:off x="720000" y="69481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Leave Application</a:t>
            </a:r>
            <a:endParaRPr dirty="0"/>
          </a:p>
        </p:txBody>
      </p:sp>
      <p:sp>
        <p:nvSpPr>
          <p:cNvPr id="2409" name="Google Shape;2409;p97"/>
          <p:cNvSpPr/>
          <p:nvPr/>
        </p:nvSpPr>
        <p:spPr>
          <a:xfrm>
            <a:off x="8325700" y="1261133"/>
            <a:ext cx="250781" cy="250235"/>
          </a:xfrm>
          <a:custGeom>
            <a:avLst/>
            <a:gdLst/>
            <a:ahLst/>
            <a:cxnLst/>
            <a:rect l="l" t="t" r="r" b="b"/>
            <a:pathLst>
              <a:path w="14257" h="14226" extrusionOk="0">
                <a:moveTo>
                  <a:pt x="7160" y="4895"/>
                </a:moveTo>
                <a:cubicBezTo>
                  <a:pt x="8066" y="4895"/>
                  <a:pt x="8891" y="5467"/>
                  <a:pt x="9180" y="6383"/>
                </a:cubicBezTo>
                <a:cubicBezTo>
                  <a:pt x="9575" y="7508"/>
                  <a:pt x="8967" y="8724"/>
                  <a:pt x="7812" y="9119"/>
                </a:cubicBezTo>
                <a:cubicBezTo>
                  <a:pt x="7591" y="9191"/>
                  <a:pt x="7367" y="9225"/>
                  <a:pt x="7145" y="9225"/>
                </a:cubicBezTo>
                <a:cubicBezTo>
                  <a:pt x="6241" y="9225"/>
                  <a:pt x="5394" y="8655"/>
                  <a:pt x="5077" y="7751"/>
                </a:cubicBezTo>
                <a:cubicBezTo>
                  <a:pt x="4712" y="6596"/>
                  <a:pt x="5320" y="5380"/>
                  <a:pt x="6444" y="5016"/>
                </a:cubicBezTo>
                <a:cubicBezTo>
                  <a:pt x="6683" y="4934"/>
                  <a:pt x="6924" y="4895"/>
                  <a:pt x="7160" y="4895"/>
                </a:cubicBezTo>
                <a:close/>
                <a:moveTo>
                  <a:pt x="6080" y="0"/>
                </a:moveTo>
                <a:lnTo>
                  <a:pt x="3526" y="851"/>
                </a:lnTo>
                <a:lnTo>
                  <a:pt x="4226" y="2827"/>
                </a:lnTo>
                <a:cubicBezTo>
                  <a:pt x="3830" y="3101"/>
                  <a:pt x="3526" y="3374"/>
                  <a:pt x="3222" y="3709"/>
                </a:cubicBezTo>
                <a:lnTo>
                  <a:pt x="1368" y="2797"/>
                </a:lnTo>
                <a:lnTo>
                  <a:pt x="183" y="5228"/>
                </a:lnTo>
                <a:lnTo>
                  <a:pt x="2037" y="6140"/>
                </a:lnTo>
                <a:cubicBezTo>
                  <a:pt x="1976" y="6566"/>
                  <a:pt x="1946" y="7022"/>
                  <a:pt x="1976" y="7478"/>
                </a:cubicBezTo>
                <a:lnTo>
                  <a:pt x="0" y="8146"/>
                </a:lnTo>
                <a:lnTo>
                  <a:pt x="852" y="10700"/>
                </a:lnTo>
                <a:lnTo>
                  <a:pt x="2827" y="10031"/>
                </a:lnTo>
                <a:cubicBezTo>
                  <a:pt x="3101" y="10396"/>
                  <a:pt x="3374" y="10700"/>
                  <a:pt x="3709" y="11004"/>
                </a:cubicBezTo>
                <a:lnTo>
                  <a:pt x="2797" y="12858"/>
                </a:lnTo>
                <a:lnTo>
                  <a:pt x="5229" y="14043"/>
                </a:lnTo>
                <a:lnTo>
                  <a:pt x="6140" y="12189"/>
                </a:lnTo>
                <a:cubicBezTo>
                  <a:pt x="6441" y="12232"/>
                  <a:pt x="6757" y="12275"/>
                  <a:pt x="7078" y="12275"/>
                </a:cubicBezTo>
                <a:cubicBezTo>
                  <a:pt x="7211" y="12275"/>
                  <a:pt x="7344" y="12268"/>
                  <a:pt x="7478" y="12250"/>
                </a:cubicBezTo>
                <a:lnTo>
                  <a:pt x="8147" y="14225"/>
                </a:lnTo>
                <a:lnTo>
                  <a:pt x="10700" y="13374"/>
                </a:lnTo>
                <a:lnTo>
                  <a:pt x="10031" y="11399"/>
                </a:lnTo>
                <a:cubicBezTo>
                  <a:pt x="10396" y="11125"/>
                  <a:pt x="10700" y="10852"/>
                  <a:pt x="11004" y="10517"/>
                </a:cubicBezTo>
                <a:lnTo>
                  <a:pt x="12858" y="11429"/>
                </a:lnTo>
                <a:lnTo>
                  <a:pt x="14043" y="8997"/>
                </a:lnTo>
                <a:lnTo>
                  <a:pt x="12189" y="8086"/>
                </a:lnTo>
                <a:cubicBezTo>
                  <a:pt x="12280" y="7660"/>
                  <a:pt x="12311" y="7204"/>
                  <a:pt x="12280" y="6748"/>
                </a:cubicBezTo>
                <a:lnTo>
                  <a:pt x="14256" y="6079"/>
                </a:lnTo>
                <a:lnTo>
                  <a:pt x="13375" y="3526"/>
                </a:lnTo>
                <a:lnTo>
                  <a:pt x="11399" y="4195"/>
                </a:lnTo>
                <a:cubicBezTo>
                  <a:pt x="11125" y="3830"/>
                  <a:pt x="10852" y="3526"/>
                  <a:pt x="10517" y="3222"/>
                </a:cubicBezTo>
                <a:lnTo>
                  <a:pt x="11429" y="1368"/>
                </a:lnTo>
                <a:lnTo>
                  <a:pt x="8998" y="183"/>
                </a:lnTo>
                <a:lnTo>
                  <a:pt x="8086" y="2037"/>
                </a:lnTo>
                <a:cubicBezTo>
                  <a:pt x="7785" y="1994"/>
                  <a:pt x="7469" y="1951"/>
                  <a:pt x="7148" y="1951"/>
                </a:cubicBezTo>
                <a:cubicBezTo>
                  <a:pt x="7015" y="1951"/>
                  <a:pt x="6882" y="1958"/>
                  <a:pt x="6748" y="1976"/>
                </a:cubicBezTo>
                <a:lnTo>
                  <a:pt x="608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7150" dist="57150" dir="5400000" algn="bl" rotWithShape="0">
              <a:schemeClr val="dk1">
                <a:alpha val="16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410" name="Google Shape;2410;p97"/>
          <p:cNvSpPr/>
          <p:nvPr/>
        </p:nvSpPr>
        <p:spPr>
          <a:xfrm>
            <a:off x="720004" y="1089600"/>
            <a:ext cx="361793" cy="361793"/>
          </a:xfrm>
          <a:custGeom>
            <a:avLst/>
            <a:gdLst/>
            <a:ahLst/>
            <a:cxnLst/>
            <a:rect l="l" t="t" r="r" b="b"/>
            <a:pathLst>
              <a:path w="10031" h="10031" extrusionOk="0">
                <a:moveTo>
                  <a:pt x="5047" y="3455"/>
                </a:moveTo>
                <a:cubicBezTo>
                  <a:pt x="5309" y="3455"/>
                  <a:pt x="5573" y="3526"/>
                  <a:pt x="5806" y="3678"/>
                </a:cubicBezTo>
                <a:cubicBezTo>
                  <a:pt x="6535" y="4134"/>
                  <a:pt x="6778" y="5046"/>
                  <a:pt x="6353" y="5775"/>
                </a:cubicBezTo>
                <a:cubicBezTo>
                  <a:pt x="6074" y="6254"/>
                  <a:pt x="5572" y="6523"/>
                  <a:pt x="5055" y="6523"/>
                </a:cubicBezTo>
                <a:cubicBezTo>
                  <a:pt x="4783" y="6523"/>
                  <a:pt x="4507" y="6449"/>
                  <a:pt x="4256" y="6292"/>
                </a:cubicBezTo>
                <a:cubicBezTo>
                  <a:pt x="3526" y="5897"/>
                  <a:pt x="3283" y="4924"/>
                  <a:pt x="3739" y="4225"/>
                </a:cubicBezTo>
                <a:cubicBezTo>
                  <a:pt x="4002" y="3739"/>
                  <a:pt x="4522" y="3455"/>
                  <a:pt x="5047" y="3455"/>
                </a:cubicBezTo>
                <a:close/>
                <a:moveTo>
                  <a:pt x="4681" y="0"/>
                </a:moveTo>
                <a:lnTo>
                  <a:pt x="2857" y="456"/>
                </a:lnTo>
                <a:lnTo>
                  <a:pt x="3222" y="1854"/>
                </a:lnTo>
                <a:cubicBezTo>
                  <a:pt x="2979" y="2006"/>
                  <a:pt x="2705" y="2189"/>
                  <a:pt x="2462" y="2432"/>
                </a:cubicBezTo>
                <a:lnTo>
                  <a:pt x="1216" y="1672"/>
                </a:lnTo>
                <a:lnTo>
                  <a:pt x="274" y="3313"/>
                </a:lnTo>
                <a:lnTo>
                  <a:pt x="1520" y="4073"/>
                </a:lnTo>
                <a:cubicBezTo>
                  <a:pt x="1459" y="4377"/>
                  <a:pt x="1398" y="4681"/>
                  <a:pt x="1398" y="4985"/>
                </a:cubicBezTo>
                <a:lnTo>
                  <a:pt x="0" y="5350"/>
                </a:lnTo>
                <a:lnTo>
                  <a:pt x="456" y="7173"/>
                </a:lnTo>
                <a:lnTo>
                  <a:pt x="1854" y="6809"/>
                </a:lnTo>
                <a:cubicBezTo>
                  <a:pt x="2006" y="7052"/>
                  <a:pt x="2189" y="7325"/>
                  <a:pt x="2432" y="7569"/>
                </a:cubicBezTo>
                <a:lnTo>
                  <a:pt x="1672" y="8815"/>
                </a:lnTo>
                <a:lnTo>
                  <a:pt x="3313" y="9757"/>
                </a:lnTo>
                <a:lnTo>
                  <a:pt x="4073" y="8511"/>
                </a:lnTo>
                <a:cubicBezTo>
                  <a:pt x="4377" y="8572"/>
                  <a:pt x="4681" y="8632"/>
                  <a:pt x="4985" y="8632"/>
                </a:cubicBezTo>
                <a:lnTo>
                  <a:pt x="5350" y="10031"/>
                </a:lnTo>
                <a:lnTo>
                  <a:pt x="7174" y="9575"/>
                </a:lnTo>
                <a:lnTo>
                  <a:pt x="6809" y="8176"/>
                </a:lnTo>
                <a:cubicBezTo>
                  <a:pt x="7052" y="8024"/>
                  <a:pt x="7326" y="7812"/>
                  <a:pt x="7569" y="7599"/>
                </a:cubicBezTo>
                <a:lnTo>
                  <a:pt x="8815" y="8359"/>
                </a:lnTo>
                <a:lnTo>
                  <a:pt x="9757" y="6717"/>
                </a:lnTo>
                <a:lnTo>
                  <a:pt x="8511" y="5958"/>
                </a:lnTo>
                <a:cubicBezTo>
                  <a:pt x="8572" y="5654"/>
                  <a:pt x="8633" y="5350"/>
                  <a:pt x="8633" y="5046"/>
                </a:cubicBezTo>
                <a:lnTo>
                  <a:pt x="10031" y="4681"/>
                </a:lnTo>
                <a:lnTo>
                  <a:pt x="9575" y="2857"/>
                </a:lnTo>
                <a:lnTo>
                  <a:pt x="8177" y="3222"/>
                </a:lnTo>
                <a:cubicBezTo>
                  <a:pt x="8025" y="2948"/>
                  <a:pt x="7842" y="2705"/>
                  <a:pt x="7599" y="2462"/>
                </a:cubicBezTo>
                <a:lnTo>
                  <a:pt x="8359" y="1216"/>
                </a:lnTo>
                <a:lnTo>
                  <a:pt x="6718" y="274"/>
                </a:lnTo>
                <a:lnTo>
                  <a:pt x="5958" y="1520"/>
                </a:lnTo>
                <a:cubicBezTo>
                  <a:pt x="5654" y="1429"/>
                  <a:pt x="5350" y="1398"/>
                  <a:pt x="5046" y="1398"/>
                </a:cubicBezTo>
                <a:lnTo>
                  <a:pt x="4681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57150" dist="47625" dir="5400000" algn="bl" rotWithShape="0">
              <a:schemeClr val="dk1">
                <a:alpha val="1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98" r="5196" b="1188"/>
          <a:stretch>
            <a:fillRect/>
          </a:stretch>
        </p:blipFill>
        <p:spPr bwMode="auto">
          <a:xfrm>
            <a:off x="2853690" y="1381044"/>
            <a:ext cx="1512890" cy="3148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10" t="1289" r="4794"/>
          <a:stretch>
            <a:fillRect/>
          </a:stretch>
        </p:blipFill>
        <p:spPr bwMode="auto">
          <a:xfrm>
            <a:off x="4970144" y="1375410"/>
            <a:ext cx="1536607" cy="31868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6" dur="800" fill="hold"/>
                                        <p:tgtEl>
                                          <p:spTgt spid="24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8" dur="800" fill="hold"/>
                                        <p:tgtEl>
                                          <p:spTgt spid="240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1" name="Google Shape;2401;p97"/>
          <p:cNvSpPr txBox="1">
            <a:spLocks noGrp="1"/>
          </p:cNvSpPr>
          <p:nvPr>
            <p:ph type="title"/>
          </p:nvPr>
        </p:nvSpPr>
        <p:spPr>
          <a:xfrm>
            <a:off x="720000" y="69481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Upload Materials/ Assignments</a:t>
            </a:r>
            <a:endParaRPr dirty="0"/>
          </a:p>
        </p:txBody>
      </p:sp>
      <p:sp>
        <p:nvSpPr>
          <p:cNvPr id="2409" name="Google Shape;2409;p97"/>
          <p:cNvSpPr/>
          <p:nvPr/>
        </p:nvSpPr>
        <p:spPr>
          <a:xfrm>
            <a:off x="8325700" y="1261133"/>
            <a:ext cx="250781" cy="250235"/>
          </a:xfrm>
          <a:custGeom>
            <a:avLst/>
            <a:gdLst/>
            <a:ahLst/>
            <a:cxnLst/>
            <a:rect l="l" t="t" r="r" b="b"/>
            <a:pathLst>
              <a:path w="14257" h="14226" extrusionOk="0">
                <a:moveTo>
                  <a:pt x="7160" y="4895"/>
                </a:moveTo>
                <a:cubicBezTo>
                  <a:pt x="8066" y="4895"/>
                  <a:pt x="8891" y="5467"/>
                  <a:pt x="9180" y="6383"/>
                </a:cubicBezTo>
                <a:cubicBezTo>
                  <a:pt x="9575" y="7508"/>
                  <a:pt x="8967" y="8724"/>
                  <a:pt x="7812" y="9119"/>
                </a:cubicBezTo>
                <a:cubicBezTo>
                  <a:pt x="7591" y="9191"/>
                  <a:pt x="7367" y="9225"/>
                  <a:pt x="7145" y="9225"/>
                </a:cubicBezTo>
                <a:cubicBezTo>
                  <a:pt x="6241" y="9225"/>
                  <a:pt x="5394" y="8655"/>
                  <a:pt x="5077" y="7751"/>
                </a:cubicBezTo>
                <a:cubicBezTo>
                  <a:pt x="4712" y="6596"/>
                  <a:pt x="5320" y="5380"/>
                  <a:pt x="6444" y="5016"/>
                </a:cubicBezTo>
                <a:cubicBezTo>
                  <a:pt x="6683" y="4934"/>
                  <a:pt x="6924" y="4895"/>
                  <a:pt x="7160" y="4895"/>
                </a:cubicBezTo>
                <a:close/>
                <a:moveTo>
                  <a:pt x="6080" y="0"/>
                </a:moveTo>
                <a:lnTo>
                  <a:pt x="3526" y="851"/>
                </a:lnTo>
                <a:lnTo>
                  <a:pt x="4226" y="2827"/>
                </a:lnTo>
                <a:cubicBezTo>
                  <a:pt x="3830" y="3101"/>
                  <a:pt x="3526" y="3374"/>
                  <a:pt x="3222" y="3709"/>
                </a:cubicBezTo>
                <a:lnTo>
                  <a:pt x="1368" y="2797"/>
                </a:lnTo>
                <a:lnTo>
                  <a:pt x="183" y="5228"/>
                </a:lnTo>
                <a:lnTo>
                  <a:pt x="2037" y="6140"/>
                </a:lnTo>
                <a:cubicBezTo>
                  <a:pt x="1976" y="6566"/>
                  <a:pt x="1946" y="7022"/>
                  <a:pt x="1976" y="7478"/>
                </a:cubicBezTo>
                <a:lnTo>
                  <a:pt x="0" y="8146"/>
                </a:lnTo>
                <a:lnTo>
                  <a:pt x="852" y="10700"/>
                </a:lnTo>
                <a:lnTo>
                  <a:pt x="2827" y="10031"/>
                </a:lnTo>
                <a:cubicBezTo>
                  <a:pt x="3101" y="10396"/>
                  <a:pt x="3374" y="10700"/>
                  <a:pt x="3709" y="11004"/>
                </a:cubicBezTo>
                <a:lnTo>
                  <a:pt x="2797" y="12858"/>
                </a:lnTo>
                <a:lnTo>
                  <a:pt x="5229" y="14043"/>
                </a:lnTo>
                <a:lnTo>
                  <a:pt x="6140" y="12189"/>
                </a:lnTo>
                <a:cubicBezTo>
                  <a:pt x="6441" y="12232"/>
                  <a:pt x="6757" y="12275"/>
                  <a:pt x="7078" y="12275"/>
                </a:cubicBezTo>
                <a:cubicBezTo>
                  <a:pt x="7211" y="12275"/>
                  <a:pt x="7344" y="12268"/>
                  <a:pt x="7478" y="12250"/>
                </a:cubicBezTo>
                <a:lnTo>
                  <a:pt x="8147" y="14225"/>
                </a:lnTo>
                <a:lnTo>
                  <a:pt x="10700" y="13374"/>
                </a:lnTo>
                <a:lnTo>
                  <a:pt x="10031" y="11399"/>
                </a:lnTo>
                <a:cubicBezTo>
                  <a:pt x="10396" y="11125"/>
                  <a:pt x="10700" y="10852"/>
                  <a:pt x="11004" y="10517"/>
                </a:cubicBezTo>
                <a:lnTo>
                  <a:pt x="12858" y="11429"/>
                </a:lnTo>
                <a:lnTo>
                  <a:pt x="14043" y="8997"/>
                </a:lnTo>
                <a:lnTo>
                  <a:pt x="12189" y="8086"/>
                </a:lnTo>
                <a:cubicBezTo>
                  <a:pt x="12280" y="7660"/>
                  <a:pt x="12311" y="7204"/>
                  <a:pt x="12280" y="6748"/>
                </a:cubicBezTo>
                <a:lnTo>
                  <a:pt x="14256" y="6079"/>
                </a:lnTo>
                <a:lnTo>
                  <a:pt x="13375" y="3526"/>
                </a:lnTo>
                <a:lnTo>
                  <a:pt x="11399" y="4195"/>
                </a:lnTo>
                <a:cubicBezTo>
                  <a:pt x="11125" y="3830"/>
                  <a:pt x="10852" y="3526"/>
                  <a:pt x="10517" y="3222"/>
                </a:cubicBezTo>
                <a:lnTo>
                  <a:pt x="11429" y="1368"/>
                </a:lnTo>
                <a:lnTo>
                  <a:pt x="8998" y="183"/>
                </a:lnTo>
                <a:lnTo>
                  <a:pt x="8086" y="2037"/>
                </a:lnTo>
                <a:cubicBezTo>
                  <a:pt x="7785" y="1994"/>
                  <a:pt x="7469" y="1951"/>
                  <a:pt x="7148" y="1951"/>
                </a:cubicBezTo>
                <a:cubicBezTo>
                  <a:pt x="7015" y="1951"/>
                  <a:pt x="6882" y="1958"/>
                  <a:pt x="6748" y="1976"/>
                </a:cubicBezTo>
                <a:lnTo>
                  <a:pt x="608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7150" dist="57150" dir="5400000" algn="bl" rotWithShape="0">
              <a:schemeClr val="dk1">
                <a:alpha val="16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410" name="Google Shape;2410;p97"/>
          <p:cNvSpPr/>
          <p:nvPr/>
        </p:nvSpPr>
        <p:spPr>
          <a:xfrm>
            <a:off x="720004" y="1089600"/>
            <a:ext cx="361793" cy="361793"/>
          </a:xfrm>
          <a:custGeom>
            <a:avLst/>
            <a:gdLst/>
            <a:ahLst/>
            <a:cxnLst/>
            <a:rect l="l" t="t" r="r" b="b"/>
            <a:pathLst>
              <a:path w="10031" h="10031" extrusionOk="0">
                <a:moveTo>
                  <a:pt x="5047" y="3455"/>
                </a:moveTo>
                <a:cubicBezTo>
                  <a:pt x="5309" y="3455"/>
                  <a:pt x="5573" y="3526"/>
                  <a:pt x="5806" y="3678"/>
                </a:cubicBezTo>
                <a:cubicBezTo>
                  <a:pt x="6535" y="4134"/>
                  <a:pt x="6778" y="5046"/>
                  <a:pt x="6353" y="5775"/>
                </a:cubicBezTo>
                <a:cubicBezTo>
                  <a:pt x="6074" y="6254"/>
                  <a:pt x="5572" y="6523"/>
                  <a:pt x="5055" y="6523"/>
                </a:cubicBezTo>
                <a:cubicBezTo>
                  <a:pt x="4783" y="6523"/>
                  <a:pt x="4507" y="6449"/>
                  <a:pt x="4256" y="6292"/>
                </a:cubicBezTo>
                <a:cubicBezTo>
                  <a:pt x="3526" y="5897"/>
                  <a:pt x="3283" y="4924"/>
                  <a:pt x="3739" y="4225"/>
                </a:cubicBezTo>
                <a:cubicBezTo>
                  <a:pt x="4002" y="3739"/>
                  <a:pt x="4522" y="3455"/>
                  <a:pt x="5047" y="3455"/>
                </a:cubicBezTo>
                <a:close/>
                <a:moveTo>
                  <a:pt x="4681" y="0"/>
                </a:moveTo>
                <a:lnTo>
                  <a:pt x="2857" y="456"/>
                </a:lnTo>
                <a:lnTo>
                  <a:pt x="3222" y="1854"/>
                </a:lnTo>
                <a:cubicBezTo>
                  <a:pt x="2979" y="2006"/>
                  <a:pt x="2705" y="2189"/>
                  <a:pt x="2462" y="2432"/>
                </a:cubicBezTo>
                <a:lnTo>
                  <a:pt x="1216" y="1672"/>
                </a:lnTo>
                <a:lnTo>
                  <a:pt x="274" y="3313"/>
                </a:lnTo>
                <a:lnTo>
                  <a:pt x="1520" y="4073"/>
                </a:lnTo>
                <a:cubicBezTo>
                  <a:pt x="1459" y="4377"/>
                  <a:pt x="1398" y="4681"/>
                  <a:pt x="1398" y="4985"/>
                </a:cubicBezTo>
                <a:lnTo>
                  <a:pt x="0" y="5350"/>
                </a:lnTo>
                <a:lnTo>
                  <a:pt x="456" y="7173"/>
                </a:lnTo>
                <a:lnTo>
                  <a:pt x="1854" y="6809"/>
                </a:lnTo>
                <a:cubicBezTo>
                  <a:pt x="2006" y="7052"/>
                  <a:pt x="2189" y="7325"/>
                  <a:pt x="2432" y="7569"/>
                </a:cubicBezTo>
                <a:lnTo>
                  <a:pt x="1672" y="8815"/>
                </a:lnTo>
                <a:lnTo>
                  <a:pt x="3313" y="9757"/>
                </a:lnTo>
                <a:lnTo>
                  <a:pt x="4073" y="8511"/>
                </a:lnTo>
                <a:cubicBezTo>
                  <a:pt x="4377" y="8572"/>
                  <a:pt x="4681" y="8632"/>
                  <a:pt x="4985" y="8632"/>
                </a:cubicBezTo>
                <a:lnTo>
                  <a:pt x="5350" y="10031"/>
                </a:lnTo>
                <a:lnTo>
                  <a:pt x="7174" y="9575"/>
                </a:lnTo>
                <a:lnTo>
                  <a:pt x="6809" y="8176"/>
                </a:lnTo>
                <a:cubicBezTo>
                  <a:pt x="7052" y="8024"/>
                  <a:pt x="7326" y="7812"/>
                  <a:pt x="7569" y="7599"/>
                </a:cubicBezTo>
                <a:lnTo>
                  <a:pt x="8815" y="8359"/>
                </a:lnTo>
                <a:lnTo>
                  <a:pt x="9757" y="6717"/>
                </a:lnTo>
                <a:lnTo>
                  <a:pt x="8511" y="5958"/>
                </a:lnTo>
                <a:cubicBezTo>
                  <a:pt x="8572" y="5654"/>
                  <a:pt x="8633" y="5350"/>
                  <a:pt x="8633" y="5046"/>
                </a:cubicBezTo>
                <a:lnTo>
                  <a:pt x="10031" y="4681"/>
                </a:lnTo>
                <a:lnTo>
                  <a:pt x="9575" y="2857"/>
                </a:lnTo>
                <a:lnTo>
                  <a:pt x="8177" y="3222"/>
                </a:lnTo>
                <a:cubicBezTo>
                  <a:pt x="8025" y="2948"/>
                  <a:pt x="7842" y="2705"/>
                  <a:pt x="7599" y="2462"/>
                </a:cubicBezTo>
                <a:lnTo>
                  <a:pt x="8359" y="1216"/>
                </a:lnTo>
                <a:lnTo>
                  <a:pt x="6718" y="274"/>
                </a:lnTo>
                <a:lnTo>
                  <a:pt x="5958" y="1520"/>
                </a:lnTo>
                <a:cubicBezTo>
                  <a:pt x="5654" y="1429"/>
                  <a:pt x="5350" y="1398"/>
                  <a:pt x="5046" y="1398"/>
                </a:cubicBezTo>
                <a:lnTo>
                  <a:pt x="4681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57150" dist="47625" dir="5400000" algn="bl" rotWithShape="0">
              <a:schemeClr val="dk1">
                <a:alpha val="1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07" t="1267" r="4551"/>
          <a:stretch>
            <a:fillRect/>
          </a:stretch>
        </p:blipFill>
        <p:spPr bwMode="auto">
          <a:xfrm>
            <a:off x="2796876" y="1430654"/>
            <a:ext cx="1599864" cy="3104847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85" t="1733" r="5330"/>
          <a:stretch>
            <a:fillRect/>
          </a:stretch>
        </p:blipFill>
        <p:spPr bwMode="auto">
          <a:xfrm>
            <a:off x="4996861" y="1430653"/>
            <a:ext cx="1586631" cy="31042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6" dur="800" fill="hold"/>
                                        <p:tgtEl>
                                          <p:spTgt spid="24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8" dur="800" fill="hold"/>
                                        <p:tgtEl>
                                          <p:spTgt spid="240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4" name="Google Shape;1304;p71"/>
          <p:cNvGrpSpPr/>
          <p:nvPr/>
        </p:nvGrpSpPr>
        <p:grpSpPr>
          <a:xfrm>
            <a:off x="718706" y="1179210"/>
            <a:ext cx="2754477" cy="1583285"/>
            <a:chOff x="719975" y="1114972"/>
            <a:chExt cx="3010825" cy="1776300"/>
          </a:xfrm>
        </p:grpSpPr>
        <p:sp>
          <p:nvSpPr>
            <p:cNvPr id="1305" name="Google Shape;1305;p71"/>
            <p:cNvSpPr/>
            <p:nvPr/>
          </p:nvSpPr>
          <p:spPr>
            <a:xfrm>
              <a:off x="720000" y="1114972"/>
              <a:ext cx="3010800" cy="1776300"/>
            </a:xfrm>
            <a:prstGeom prst="roundRect">
              <a:avLst>
                <a:gd name="adj" fmla="val 12355"/>
              </a:avLst>
            </a:prstGeom>
            <a:gradFill>
              <a:gsLst>
                <a:gs pos="0">
                  <a:schemeClr val="lt1"/>
                </a:gs>
                <a:gs pos="100000">
                  <a:srgbClr val="F9F8FF">
                    <a:alpha val="86666"/>
                  </a:srgbClr>
                </a:gs>
              </a:gsLst>
              <a:lin ang="5400012" scaled="0"/>
            </a:gradFill>
            <a:ln>
              <a:noFill/>
            </a:ln>
            <a:effectLst>
              <a:outerShdw blurRad="57150" dist="47625" dir="5460000" algn="bl" rotWithShape="0">
                <a:schemeClr val="dk1">
                  <a:alpha val="2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06" name="Google Shape;1306;p71"/>
            <p:cNvSpPr/>
            <p:nvPr/>
          </p:nvSpPr>
          <p:spPr>
            <a:xfrm>
              <a:off x="719975" y="1114975"/>
              <a:ext cx="3010800" cy="355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dk2"/>
            </a:solidFill>
            <a:ln w="9525" cap="flat" cmpd="sng">
              <a:solidFill>
                <a:srgbClr val="D2D6FF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47625" dir="5400000" algn="bl" rotWithShape="0">
                <a:schemeClr val="dk1">
                  <a:alpha val="1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1307" name="Google Shape;1307;p71"/>
            <p:cNvGrpSpPr/>
            <p:nvPr/>
          </p:nvGrpSpPr>
          <p:grpSpPr>
            <a:xfrm rot="10800000" flipH="1">
              <a:off x="881412" y="1244995"/>
              <a:ext cx="429322" cy="93999"/>
              <a:chOff x="5840230" y="744468"/>
              <a:chExt cx="431653" cy="94500"/>
            </a:xfrm>
          </p:grpSpPr>
          <p:sp>
            <p:nvSpPr>
              <p:cNvPr id="1308" name="Google Shape;1308;p71"/>
              <p:cNvSpPr/>
              <p:nvPr/>
            </p:nvSpPr>
            <p:spPr>
              <a:xfrm>
                <a:off x="5840230" y="744468"/>
                <a:ext cx="94500" cy="945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rgbClr val="5352EE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09" name="Google Shape;1309;p71"/>
              <p:cNvSpPr/>
              <p:nvPr/>
            </p:nvSpPr>
            <p:spPr>
              <a:xfrm>
                <a:off x="6008807" y="744468"/>
                <a:ext cx="94500" cy="945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rgbClr val="5352EE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10" name="Google Shape;1310;p71"/>
              <p:cNvSpPr/>
              <p:nvPr/>
            </p:nvSpPr>
            <p:spPr>
              <a:xfrm>
                <a:off x="6177384" y="744468"/>
                <a:ext cx="94500" cy="945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rgbClr val="5352EE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sp>
        <p:nvSpPr>
          <p:cNvPr id="1322" name="Google Shape;1322;p71"/>
          <p:cNvSpPr txBox="1">
            <a:spLocks noGrp="1"/>
          </p:cNvSpPr>
          <p:nvPr>
            <p:ph type="title" idx="15"/>
          </p:nvPr>
        </p:nvSpPr>
        <p:spPr>
          <a:xfrm>
            <a:off x="821481" y="1674433"/>
            <a:ext cx="2565401" cy="89731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Project</a:t>
            </a:r>
            <a:br>
              <a:rPr lang="en-US" dirty="0"/>
            </a:br>
            <a:r>
              <a:rPr lang="en-US" dirty="0"/>
              <a:t>Profile</a:t>
            </a:r>
            <a:endParaRPr dirty="0"/>
          </a:p>
        </p:txBody>
      </p:sp>
      <p:grpSp>
        <p:nvGrpSpPr>
          <p:cNvPr id="1323" name="Google Shape;1323;p71"/>
          <p:cNvGrpSpPr/>
          <p:nvPr/>
        </p:nvGrpSpPr>
        <p:grpSpPr>
          <a:xfrm>
            <a:off x="1964262" y="2595979"/>
            <a:ext cx="1422619" cy="908118"/>
            <a:chOff x="1964262" y="3133859"/>
            <a:chExt cx="1422619" cy="908118"/>
          </a:xfrm>
        </p:grpSpPr>
        <p:grpSp>
          <p:nvGrpSpPr>
            <p:cNvPr id="1324" name="Google Shape;1324;p71"/>
            <p:cNvGrpSpPr/>
            <p:nvPr/>
          </p:nvGrpSpPr>
          <p:grpSpPr>
            <a:xfrm>
              <a:off x="2627043" y="3133859"/>
              <a:ext cx="759839" cy="908118"/>
              <a:chOff x="7948975" y="1691400"/>
              <a:chExt cx="623125" cy="744725"/>
            </a:xfrm>
          </p:grpSpPr>
          <p:sp>
            <p:nvSpPr>
              <p:cNvPr id="1325" name="Google Shape;1325;p71"/>
              <p:cNvSpPr/>
              <p:nvPr/>
            </p:nvSpPr>
            <p:spPr>
              <a:xfrm>
                <a:off x="7948975" y="1770425"/>
                <a:ext cx="623125" cy="665700"/>
              </a:xfrm>
              <a:custGeom>
                <a:avLst/>
                <a:gdLst/>
                <a:ahLst/>
                <a:cxnLst/>
                <a:rect l="l" t="t" r="r" b="b"/>
                <a:pathLst>
                  <a:path w="24925" h="26628" extrusionOk="0">
                    <a:moveTo>
                      <a:pt x="1" y="1"/>
                    </a:moveTo>
                    <a:lnTo>
                      <a:pt x="1" y="25199"/>
                    </a:lnTo>
                    <a:cubicBezTo>
                      <a:pt x="1" y="25989"/>
                      <a:pt x="639" y="26627"/>
                      <a:pt x="1429" y="26627"/>
                    </a:cubicBezTo>
                    <a:lnTo>
                      <a:pt x="23436" y="26627"/>
                    </a:lnTo>
                    <a:cubicBezTo>
                      <a:pt x="24226" y="26627"/>
                      <a:pt x="24864" y="25989"/>
                      <a:pt x="24925" y="25199"/>
                    </a:cubicBezTo>
                    <a:lnTo>
                      <a:pt x="2492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00000">
                    <a:srgbClr val="F9F8FF">
                      <a:alpha val="86666"/>
                    </a:srgbClr>
                  </a:gs>
                </a:gsLst>
                <a:lin ang="5400700" scaled="0"/>
              </a:gradFill>
              <a:ln>
                <a:noFill/>
              </a:ln>
              <a:effectLst>
                <a:outerShdw blurRad="57150" dist="57150" dir="540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26" name="Google Shape;1326;p71"/>
              <p:cNvSpPr/>
              <p:nvPr/>
            </p:nvSpPr>
            <p:spPr>
              <a:xfrm>
                <a:off x="7948975" y="1691400"/>
                <a:ext cx="623125" cy="78300"/>
              </a:xfrm>
              <a:custGeom>
                <a:avLst/>
                <a:gdLst/>
                <a:ahLst/>
                <a:cxnLst/>
                <a:rect l="l" t="t" r="r" b="b"/>
                <a:pathLst>
                  <a:path w="24925" h="3132" extrusionOk="0">
                    <a:moveTo>
                      <a:pt x="1429" y="0"/>
                    </a:moveTo>
                    <a:cubicBezTo>
                      <a:pt x="639" y="0"/>
                      <a:pt x="1" y="639"/>
                      <a:pt x="1" y="1459"/>
                    </a:cubicBezTo>
                    <a:lnTo>
                      <a:pt x="1" y="3131"/>
                    </a:lnTo>
                    <a:lnTo>
                      <a:pt x="24925" y="3131"/>
                    </a:lnTo>
                    <a:lnTo>
                      <a:pt x="24925" y="1459"/>
                    </a:lnTo>
                    <a:cubicBezTo>
                      <a:pt x="24864" y="639"/>
                      <a:pt x="24226" y="0"/>
                      <a:pt x="234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rgbClr val="D2D6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27" name="Google Shape;1327;p71"/>
              <p:cNvSpPr/>
              <p:nvPr/>
            </p:nvSpPr>
            <p:spPr>
              <a:xfrm>
                <a:off x="7995325" y="1717225"/>
                <a:ext cx="24350" cy="24350"/>
              </a:xfrm>
              <a:custGeom>
                <a:avLst/>
                <a:gdLst/>
                <a:ahLst/>
                <a:cxnLst/>
                <a:rect l="l" t="t" r="r" b="b"/>
                <a:pathLst>
                  <a:path w="974" h="974" extrusionOk="0">
                    <a:moveTo>
                      <a:pt x="487" y="1"/>
                    </a:moveTo>
                    <a:cubicBezTo>
                      <a:pt x="213" y="1"/>
                      <a:pt x="1" y="214"/>
                      <a:pt x="1" y="487"/>
                    </a:cubicBezTo>
                    <a:cubicBezTo>
                      <a:pt x="1" y="761"/>
                      <a:pt x="213" y="974"/>
                      <a:pt x="487" y="974"/>
                    </a:cubicBezTo>
                    <a:cubicBezTo>
                      <a:pt x="761" y="974"/>
                      <a:pt x="973" y="761"/>
                      <a:pt x="973" y="487"/>
                    </a:cubicBezTo>
                    <a:cubicBezTo>
                      <a:pt x="973" y="214"/>
                      <a:pt x="791" y="1"/>
                      <a:pt x="487" y="1"/>
                    </a:cubicBezTo>
                    <a:close/>
                  </a:path>
                </a:pathLst>
              </a:custGeom>
              <a:solidFill>
                <a:srgbClr val="FFC3D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28" name="Google Shape;1328;p71"/>
              <p:cNvSpPr/>
              <p:nvPr/>
            </p:nvSpPr>
            <p:spPr>
              <a:xfrm>
                <a:off x="8049275" y="1717225"/>
                <a:ext cx="24350" cy="24350"/>
              </a:xfrm>
              <a:custGeom>
                <a:avLst/>
                <a:gdLst/>
                <a:ahLst/>
                <a:cxnLst/>
                <a:rect l="l" t="t" r="r" b="b"/>
                <a:pathLst>
                  <a:path w="974" h="974" extrusionOk="0">
                    <a:moveTo>
                      <a:pt x="487" y="1"/>
                    </a:moveTo>
                    <a:cubicBezTo>
                      <a:pt x="244" y="1"/>
                      <a:pt x="1" y="214"/>
                      <a:pt x="1" y="487"/>
                    </a:cubicBezTo>
                    <a:cubicBezTo>
                      <a:pt x="1" y="761"/>
                      <a:pt x="214" y="974"/>
                      <a:pt x="487" y="974"/>
                    </a:cubicBezTo>
                    <a:cubicBezTo>
                      <a:pt x="761" y="974"/>
                      <a:pt x="973" y="761"/>
                      <a:pt x="973" y="487"/>
                    </a:cubicBezTo>
                    <a:cubicBezTo>
                      <a:pt x="973" y="214"/>
                      <a:pt x="761" y="1"/>
                      <a:pt x="487" y="1"/>
                    </a:cubicBezTo>
                    <a:close/>
                  </a:path>
                </a:pathLst>
              </a:custGeom>
              <a:solidFill>
                <a:srgbClr val="F5D79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29" name="Google Shape;1329;p71"/>
              <p:cNvSpPr/>
              <p:nvPr/>
            </p:nvSpPr>
            <p:spPr>
              <a:xfrm>
                <a:off x="8103225" y="1717225"/>
                <a:ext cx="25100" cy="24350"/>
              </a:xfrm>
              <a:custGeom>
                <a:avLst/>
                <a:gdLst/>
                <a:ahLst/>
                <a:cxnLst/>
                <a:rect l="l" t="t" r="r" b="b"/>
                <a:pathLst>
                  <a:path w="1004" h="974" extrusionOk="0">
                    <a:moveTo>
                      <a:pt x="518" y="1"/>
                    </a:moveTo>
                    <a:cubicBezTo>
                      <a:pt x="244" y="1"/>
                      <a:pt x="1" y="214"/>
                      <a:pt x="1" y="487"/>
                    </a:cubicBezTo>
                    <a:cubicBezTo>
                      <a:pt x="1" y="761"/>
                      <a:pt x="244" y="974"/>
                      <a:pt x="518" y="974"/>
                    </a:cubicBezTo>
                    <a:cubicBezTo>
                      <a:pt x="761" y="974"/>
                      <a:pt x="1004" y="761"/>
                      <a:pt x="1004" y="487"/>
                    </a:cubicBezTo>
                    <a:cubicBezTo>
                      <a:pt x="1004" y="214"/>
                      <a:pt x="761" y="1"/>
                      <a:pt x="518" y="1"/>
                    </a:cubicBezTo>
                    <a:close/>
                  </a:path>
                </a:pathLst>
              </a:custGeom>
              <a:solidFill>
                <a:srgbClr val="6AEB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30" name="Google Shape;1330;p71"/>
              <p:cNvSpPr/>
              <p:nvPr/>
            </p:nvSpPr>
            <p:spPr>
              <a:xfrm>
                <a:off x="8015075" y="1863125"/>
                <a:ext cx="95025" cy="95025"/>
              </a:xfrm>
              <a:custGeom>
                <a:avLst/>
                <a:gdLst/>
                <a:ahLst/>
                <a:cxnLst/>
                <a:rect l="l" t="t" r="r" b="b"/>
                <a:pathLst>
                  <a:path w="3801" h="3801" extrusionOk="0">
                    <a:moveTo>
                      <a:pt x="1916" y="1"/>
                    </a:moveTo>
                    <a:cubicBezTo>
                      <a:pt x="852" y="1"/>
                      <a:pt x="1" y="852"/>
                      <a:pt x="1" y="1916"/>
                    </a:cubicBezTo>
                    <a:cubicBezTo>
                      <a:pt x="1" y="2980"/>
                      <a:pt x="852" y="3800"/>
                      <a:pt x="1916" y="3800"/>
                    </a:cubicBezTo>
                    <a:cubicBezTo>
                      <a:pt x="2980" y="3800"/>
                      <a:pt x="3800" y="2980"/>
                      <a:pt x="3800" y="1916"/>
                    </a:cubicBezTo>
                    <a:cubicBezTo>
                      <a:pt x="3800" y="852"/>
                      <a:pt x="2980" y="1"/>
                      <a:pt x="191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31" name="Google Shape;1331;p71"/>
              <p:cNvSpPr/>
              <p:nvPr/>
            </p:nvSpPr>
            <p:spPr>
              <a:xfrm>
                <a:off x="8151100" y="1874525"/>
                <a:ext cx="335900" cy="22825"/>
              </a:xfrm>
              <a:custGeom>
                <a:avLst/>
                <a:gdLst/>
                <a:ahLst/>
                <a:cxnLst/>
                <a:rect l="l" t="t" r="r" b="b"/>
                <a:pathLst>
                  <a:path w="13436" h="913" extrusionOk="0">
                    <a:moveTo>
                      <a:pt x="426" y="1"/>
                    </a:moveTo>
                    <a:cubicBezTo>
                      <a:pt x="183" y="1"/>
                      <a:pt x="1" y="214"/>
                      <a:pt x="1" y="426"/>
                    </a:cubicBezTo>
                    <a:lnTo>
                      <a:pt x="1" y="518"/>
                    </a:lnTo>
                    <a:cubicBezTo>
                      <a:pt x="1" y="730"/>
                      <a:pt x="183" y="913"/>
                      <a:pt x="426" y="913"/>
                    </a:cubicBezTo>
                    <a:lnTo>
                      <a:pt x="13041" y="913"/>
                    </a:lnTo>
                    <a:cubicBezTo>
                      <a:pt x="13253" y="913"/>
                      <a:pt x="13436" y="730"/>
                      <a:pt x="13405" y="518"/>
                    </a:cubicBezTo>
                    <a:lnTo>
                      <a:pt x="13405" y="426"/>
                    </a:lnTo>
                    <a:cubicBezTo>
                      <a:pt x="13405" y="214"/>
                      <a:pt x="13223" y="1"/>
                      <a:pt x="1298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32" name="Google Shape;1332;p71"/>
              <p:cNvSpPr/>
              <p:nvPr/>
            </p:nvSpPr>
            <p:spPr>
              <a:xfrm>
                <a:off x="8151100" y="1930000"/>
                <a:ext cx="186975" cy="22825"/>
              </a:xfrm>
              <a:custGeom>
                <a:avLst/>
                <a:gdLst/>
                <a:ahLst/>
                <a:cxnLst/>
                <a:rect l="l" t="t" r="r" b="b"/>
                <a:pathLst>
                  <a:path w="7479" h="913" extrusionOk="0">
                    <a:moveTo>
                      <a:pt x="426" y="1"/>
                    </a:moveTo>
                    <a:cubicBezTo>
                      <a:pt x="183" y="1"/>
                      <a:pt x="1" y="183"/>
                      <a:pt x="1" y="426"/>
                    </a:cubicBezTo>
                    <a:lnTo>
                      <a:pt x="1" y="487"/>
                    </a:lnTo>
                    <a:cubicBezTo>
                      <a:pt x="1" y="730"/>
                      <a:pt x="183" y="913"/>
                      <a:pt x="426" y="913"/>
                    </a:cubicBezTo>
                    <a:lnTo>
                      <a:pt x="7113" y="913"/>
                    </a:lnTo>
                    <a:cubicBezTo>
                      <a:pt x="7326" y="913"/>
                      <a:pt x="7478" y="730"/>
                      <a:pt x="7478" y="487"/>
                    </a:cubicBezTo>
                    <a:lnTo>
                      <a:pt x="7478" y="426"/>
                    </a:lnTo>
                    <a:cubicBezTo>
                      <a:pt x="7478" y="183"/>
                      <a:pt x="7296" y="1"/>
                      <a:pt x="705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33" name="Google Shape;1333;p71"/>
              <p:cNvSpPr/>
              <p:nvPr/>
            </p:nvSpPr>
            <p:spPr>
              <a:xfrm>
                <a:off x="8360825" y="1930000"/>
                <a:ext cx="54000" cy="22825"/>
              </a:xfrm>
              <a:custGeom>
                <a:avLst/>
                <a:gdLst/>
                <a:ahLst/>
                <a:cxnLst/>
                <a:rect l="l" t="t" r="r" b="b"/>
                <a:pathLst>
                  <a:path w="2160" h="913" extrusionOk="0">
                    <a:moveTo>
                      <a:pt x="457" y="1"/>
                    </a:moveTo>
                    <a:cubicBezTo>
                      <a:pt x="183" y="1"/>
                      <a:pt x="1" y="213"/>
                      <a:pt x="1" y="457"/>
                    </a:cubicBezTo>
                    <a:cubicBezTo>
                      <a:pt x="1" y="730"/>
                      <a:pt x="244" y="913"/>
                      <a:pt x="457" y="913"/>
                    </a:cubicBezTo>
                    <a:lnTo>
                      <a:pt x="1703" y="913"/>
                    </a:lnTo>
                    <a:cubicBezTo>
                      <a:pt x="1946" y="913"/>
                      <a:pt x="2129" y="730"/>
                      <a:pt x="2159" y="457"/>
                    </a:cubicBezTo>
                    <a:cubicBezTo>
                      <a:pt x="2159" y="183"/>
                      <a:pt x="1946" y="1"/>
                      <a:pt x="170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34" name="Google Shape;1334;p71"/>
              <p:cNvSpPr/>
              <p:nvPr/>
            </p:nvSpPr>
            <p:spPr>
              <a:xfrm>
                <a:off x="8015075" y="2030300"/>
                <a:ext cx="95025" cy="95025"/>
              </a:xfrm>
              <a:custGeom>
                <a:avLst/>
                <a:gdLst/>
                <a:ahLst/>
                <a:cxnLst/>
                <a:rect l="l" t="t" r="r" b="b"/>
                <a:pathLst>
                  <a:path w="3801" h="3801" extrusionOk="0">
                    <a:moveTo>
                      <a:pt x="1916" y="1"/>
                    </a:moveTo>
                    <a:cubicBezTo>
                      <a:pt x="852" y="1"/>
                      <a:pt x="1" y="852"/>
                      <a:pt x="1" y="1916"/>
                    </a:cubicBezTo>
                    <a:cubicBezTo>
                      <a:pt x="1" y="2980"/>
                      <a:pt x="852" y="3800"/>
                      <a:pt x="1916" y="3800"/>
                    </a:cubicBezTo>
                    <a:cubicBezTo>
                      <a:pt x="2980" y="3800"/>
                      <a:pt x="3800" y="2980"/>
                      <a:pt x="3800" y="1916"/>
                    </a:cubicBezTo>
                    <a:cubicBezTo>
                      <a:pt x="3800" y="852"/>
                      <a:pt x="2980" y="1"/>
                      <a:pt x="191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35" name="Google Shape;1335;p71"/>
              <p:cNvSpPr/>
              <p:nvPr/>
            </p:nvSpPr>
            <p:spPr>
              <a:xfrm>
                <a:off x="8151100" y="2041700"/>
                <a:ext cx="335900" cy="22825"/>
              </a:xfrm>
              <a:custGeom>
                <a:avLst/>
                <a:gdLst/>
                <a:ahLst/>
                <a:cxnLst/>
                <a:rect l="l" t="t" r="r" b="b"/>
                <a:pathLst>
                  <a:path w="13436" h="913" extrusionOk="0">
                    <a:moveTo>
                      <a:pt x="426" y="1"/>
                    </a:moveTo>
                    <a:cubicBezTo>
                      <a:pt x="183" y="1"/>
                      <a:pt x="1" y="214"/>
                      <a:pt x="1" y="426"/>
                    </a:cubicBezTo>
                    <a:lnTo>
                      <a:pt x="1" y="518"/>
                    </a:lnTo>
                    <a:cubicBezTo>
                      <a:pt x="1" y="730"/>
                      <a:pt x="183" y="913"/>
                      <a:pt x="426" y="913"/>
                    </a:cubicBezTo>
                    <a:lnTo>
                      <a:pt x="13041" y="913"/>
                    </a:lnTo>
                    <a:cubicBezTo>
                      <a:pt x="13253" y="913"/>
                      <a:pt x="13436" y="730"/>
                      <a:pt x="13405" y="518"/>
                    </a:cubicBezTo>
                    <a:lnTo>
                      <a:pt x="13405" y="426"/>
                    </a:lnTo>
                    <a:cubicBezTo>
                      <a:pt x="13405" y="214"/>
                      <a:pt x="13223" y="1"/>
                      <a:pt x="1298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36" name="Google Shape;1336;p71"/>
              <p:cNvSpPr/>
              <p:nvPr/>
            </p:nvSpPr>
            <p:spPr>
              <a:xfrm>
                <a:off x="8151100" y="2097175"/>
                <a:ext cx="186975" cy="22825"/>
              </a:xfrm>
              <a:custGeom>
                <a:avLst/>
                <a:gdLst/>
                <a:ahLst/>
                <a:cxnLst/>
                <a:rect l="l" t="t" r="r" b="b"/>
                <a:pathLst>
                  <a:path w="7479" h="913" extrusionOk="0">
                    <a:moveTo>
                      <a:pt x="426" y="1"/>
                    </a:moveTo>
                    <a:cubicBezTo>
                      <a:pt x="183" y="1"/>
                      <a:pt x="1" y="183"/>
                      <a:pt x="1" y="426"/>
                    </a:cubicBezTo>
                    <a:lnTo>
                      <a:pt x="1" y="487"/>
                    </a:lnTo>
                    <a:cubicBezTo>
                      <a:pt x="1" y="730"/>
                      <a:pt x="183" y="913"/>
                      <a:pt x="426" y="913"/>
                    </a:cubicBezTo>
                    <a:lnTo>
                      <a:pt x="7113" y="913"/>
                    </a:lnTo>
                    <a:cubicBezTo>
                      <a:pt x="7326" y="913"/>
                      <a:pt x="7478" y="730"/>
                      <a:pt x="7478" y="487"/>
                    </a:cubicBezTo>
                    <a:lnTo>
                      <a:pt x="7478" y="426"/>
                    </a:lnTo>
                    <a:cubicBezTo>
                      <a:pt x="7478" y="183"/>
                      <a:pt x="7296" y="1"/>
                      <a:pt x="705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37" name="Google Shape;1337;p71"/>
              <p:cNvSpPr/>
              <p:nvPr/>
            </p:nvSpPr>
            <p:spPr>
              <a:xfrm>
                <a:off x="8360825" y="2097175"/>
                <a:ext cx="54000" cy="22825"/>
              </a:xfrm>
              <a:custGeom>
                <a:avLst/>
                <a:gdLst/>
                <a:ahLst/>
                <a:cxnLst/>
                <a:rect l="l" t="t" r="r" b="b"/>
                <a:pathLst>
                  <a:path w="2160" h="913" extrusionOk="0">
                    <a:moveTo>
                      <a:pt x="457" y="1"/>
                    </a:moveTo>
                    <a:cubicBezTo>
                      <a:pt x="183" y="1"/>
                      <a:pt x="1" y="213"/>
                      <a:pt x="1" y="457"/>
                    </a:cubicBezTo>
                    <a:cubicBezTo>
                      <a:pt x="1" y="730"/>
                      <a:pt x="244" y="913"/>
                      <a:pt x="457" y="913"/>
                    </a:cubicBezTo>
                    <a:lnTo>
                      <a:pt x="1703" y="913"/>
                    </a:lnTo>
                    <a:cubicBezTo>
                      <a:pt x="1946" y="913"/>
                      <a:pt x="2129" y="730"/>
                      <a:pt x="2159" y="457"/>
                    </a:cubicBezTo>
                    <a:cubicBezTo>
                      <a:pt x="2159" y="183"/>
                      <a:pt x="1946" y="1"/>
                      <a:pt x="170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38" name="Google Shape;1338;p71"/>
              <p:cNvSpPr/>
              <p:nvPr/>
            </p:nvSpPr>
            <p:spPr>
              <a:xfrm>
                <a:off x="8015075" y="2197475"/>
                <a:ext cx="95025" cy="95025"/>
              </a:xfrm>
              <a:custGeom>
                <a:avLst/>
                <a:gdLst/>
                <a:ahLst/>
                <a:cxnLst/>
                <a:rect l="l" t="t" r="r" b="b"/>
                <a:pathLst>
                  <a:path w="3801" h="3801" extrusionOk="0">
                    <a:moveTo>
                      <a:pt x="1916" y="1"/>
                    </a:moveTo>
                    <a:cubicBezTo>
                      <a:pt x="852" y="1"/>
                      <a:pt x="1" y="852"/>
                      <a:pt x="1" y="1916"/>
                    </a:cubicBezTo>
                    <a:cubicBezTo>
                      <a:pt x="1" y="2980"/>
                      <a:pt x="852" y="3800"/>
                      <a:pt x="1916" y="3800"/>
                    </a:cubicBezTo>
                    <a:cubicBezTo>
                      <a:pt x="2980" y="3800"/>
                      <a:pt x="3800" y="2980"/>
                      <a:pt x="3800" y="1916"/>
                    </a:cubicBezTo>
                    <a:cubicBezTo>
                      <a:pt x="3800" y="852"/>
                      <a:pt x="2980" y="1"/>
                      <a:pt x="191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39" name="Google Shape;1339;p71"/>
              <p:cNvSpPr/>
              <p:nvPr/>
            </p:nvSpPr>
            <p:spPr>
              <a:xfrm>
                <a:off x="8151100" y="2208875"/>
                <a:ext cx="335900" cy="22825"/>
              </a:xfrm>
              <a:custGeom>
                <a:avLst/>
                <a:gdLst/>
                <a:ahLst/>
                <a:cxnLst/>
                <a:rect l="l" t="t" r="r" b="b"/>
                <a:pathLst>
                  <a:path w="13436" h="913" extrusionOk="0">
                    <a:moveTo>
                      <a:pt x="426" y="1"/>
                    </a:moveTo>
                    <a:cubicBezTo>
                      <a:pt x="183" y="1"/>
                      <a:pt x="1" y="214"/>
                      <a:pt x="1" y="426"/>
                    </a:cubicBezTo>
                    <a:lnTo>
                      <a:pt x="1" y="518"/>
                    </a:lnTo>
                    <a:cubicBezTo>
                      <a:pt x="1" y="730"/>
                      <a:pt x="183" y="913"/>
                      <a:pt x="426" y="913"/>
                    </a:cubicBezTo>
                    <a:lnTo>
                      <a:pt x="13041" y="913"/>
                    </a:lnTo>
                    <a:cubicBezTo>
                      <a:pt x="13253" y="913"/>
                      <a:pt x="13436" y="730"/>
                      <a:pt x="13405" y="518"/>
                    </a:cubicBezTo>
                    <a:lnTo>
                      <a:pt x="13405" y="426"/>
                    </a:lnTo>
                    <a:cubicBezTo>
                      <a:pt x="13405" y="214"/>
                      <a:pt x="13223" y="1"/>
                      <a:pt x="1298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40" name="Google Shape;1340;p71"/>
              <p:cNvSpPr/>
              <p:nvPr/>
            </p:nvSpPr>
            <p:spPr>
              <a:xfrm>
                <a:off x="8151100" y="2264350"/>
                <a:ext cx="186975" cy="22825"/>
              </a:xfrm>
              <a:custGeom>
                <a:avLst/>
                <a:gdLst/>
                <a:ahLst/>
                <a:cxnLst/>
                <a:rect l="l" t="t" r="r" b="b"/>
                <a:pathLst>
                  <a:path w="7479" h="913" extrusionOk="0">
                    <a:moveTo>
                      <a:pt x="426" y="1"/>
                    </a:moveTo>
                    <a:cubicBezTo>
                      <a:pt x="183" y="1"/>
                      <a:pt x="1" y="183"/>
                      <a:pt x="1" y="426"/>
                    </a:cubicBezTo>
                    <a:lnTo>
                      <a:pt x="1" y="487"/>
                    </a:lnTo>
                    <a:cubicBezTo>
                      <a:pt x="1" y="730"/>
                      <a:pt x="183" y="913"/>
                      <a:pt x="426" y="913"/>
                    </a:cubicBezTo>
                    <a:lnTo>
                      <a:pt x="7113" y="913"/>
                    </a:lnTo>
                    <a:cubicBezTo>
                      <a:pt x="7326" y="913"/>
                      <a:pt x="7478" y="730"/>
                      <a:pt x="7478" y="487"/>
                    </a:cubicBezTo>
                    <a:lnTo>
                      <a:pt x="7478" y="426"/>
                    </a:lnTo>
                    <a:cubicBezTo>
                      <a:pt x="7478" y="183"/>
                      <a:pt x="7296" y="1"/>
                      <a:pt x="705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41" name="Google Shape;1341;p71"/>
              <p:cNvSpPr/>
              <p:nvPr/>
            </p:nvSpPr>
            <p:spPr>
              <a:xfrm>
                <a:off x="8360825" y="2264350"/>
                <a:ext cx="54000" cy="22825"/>
              </a:xfrm>
              <a:custGeom>
                <a:avLst/>
                <a:gdLst/>
                <a:ahLst/>
                <a:cxnLst/>
                <a:rect l="l" t="t" r="r" b="b"/>
                <a:pathLst>
                  <a:path w="2160" h="913" extrusionOk="0">
                    <a:moveTo>
                      <a:pt x="457" y="1"/>
                    </a:moveTo>
                    <a:cubicBezTo>
                      <a:pt x="183" y="1"/>
                      <a:pt x="1" y="214"/>
                      <a:pt x="1" y="457"/>
                    </a:cubicBezTo>
                    <a:cubicBezTo>
                      <a:pt x="1" y="730"/>
                      <a:pt x="244" y="913"/>
                      <a:pt x="457" y="913"/>
                    </a:cubicBezTo>
                    <a:lnTo>
                      <a:pt x="1703" y="913"/>
                    </a:lnTo>
                    <a:cubicBezTo>
                      <a:pt x="1946" y="913"/>
                      <a:pt x="2129" y="730"/>
                      <a:pt x="2159" y="457"/>
                    </a:cubicBezTo>
                    <a:cubicBezTo>
                      <a:pt x="2159" y="183"/>
                      <a:pt x="1946" y="1"/>
                      <a:pt x="170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1342" name="Google Shape;1342;p71"/>
            <p:cNvGrpSpPr/>
            <p:nvPr/>
          </p:nvGrpSpPr>
          <p:grpSpPr>
            <a:xfrm>
              <a:off x="1964262" y="3226627"/>
              <a:ext cx="758924" cy="321556"/>
              <a:chOff x="5021875" y="2898100"/>
              <a:chExt cx="622375" cy="263700"/>
            </a:xfrm>
          </p:grpSpPr>
          <p:sp>
            <p:nvSpPr>
              <p:cNvPr id="1343" name="Google Shape;1343;p71"/>
              <p:cNvSpPr/>
              <p:nvPr/>
            </p:nvSpPr>
            <p:spPr>
              <a:xfrm>
                <a:off x="5021875" y="2976375"/>
                <a:ext cx="622375" cy="185425"/>
              </a:xfrm>
              <a:custGeom>
                <a:avLst/>
                <a:gdLst/>
                <a:ahLst/>
                <a:cxnLst/>
                <a:rect l="l" t="t" r="r" b="b"/>
                <a:pathLst>
                  <a:path w="24895" h="7417" extrusionOk="0">
                    <a:moveTo>
                      <a:pt x="0" y="0"/>
                    </a:moveTo>
                    <a:lnTo>
                      <a:pt x="0" y="5988"/>
                    </a:lnTo>
                    <a:cubicBezTo>
                      <a:pt x="0" y="6779"/>
                      <a:pt x="669" y="7417"/>
                      <a:pt x="1459" y="7417"/>
                    </a:cubicBezTo>
                    <a:lnTo>
                      <a:pt x="23466" y="7417"/>
                    </a:lnTo>
                    <a:cubicBezTo>
                      <a:pt x="24256" y="7417"/>
                      <a:pt x="24894" y="6748"/>
                      <a:pt x="24894" y="5988"/>
                    </a:cubicBezTo>
                    <a:lnTo>
                      <a:pt x="248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00000">
                    <a:srgbClr val="F9F8FF">
                      <a:alpha val="86666"/>
                    </a:srgbClr>
                  </a:gs>
                </a:gsLst>
                <a:lin ang="5400700" scaled="0"/>
              </a:gradFill>
              <a:ln>
                <a:noFill/>
              </a:ln>
              <a:effectLst>
                <a:outerShdw blurRad="57150" dist="57150" dir="5400000" algn="bl" rotWithShape="0">
                  <a:schemeClr val="dk1">
                    <a:alpha val="16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44" name="Google Shape;1344;p71"/>
              <p:cNvSpPr/>
              <p:nvPr/>
            </p:nvSpPr>
            <p:spPr>
              <a:xfrm>
                <a:off x="5021875" y="2898100"/>
                <a:ext cx="622375" cy="77525"/>
              </a:xfrm>
              <a:custGeom>
                <a:avLst/>
                <a:gdLst/>
                <a:ahLst/>
                <a:cxnLst/>
                <a:rect l="l" t="t" r="r" b="b"/>
                <a:pathLst>
                  <a:path w="24895" h="3101" extrusionOk="0">
                    <a:moveTo>
                      <a:pt x="1459" y="1"/>
                    </a:moveTo>
                    <a:cubicBezTo>
                      <a:pt x="669" y="1"/>
                      <a:pt x="0" y="639"/>
                      <a:pt x="0" y="1429"/>
                    </a:cubicBezTo>
                    <a:lnTo>
                      <a:pt x="0" y="3101"/>
                    </a:lnTo>
                    <a:lnTo>
                      <a:pt x="24894" y="3101"/>
                    </a:lnTo>
                    <a:lnTo>
                      <a:pt x="24894" y="1429"/>
                    </a:lnTo>
                    <a:cubicBezTo>
                      <a:pt x="24894" y="639"/>
                      <a:pt x="24256" y="1"/>
                      <a:pt x="2346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rgbClr val="D2D6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45" name="Google Shape;1345;p71"/>
              <p:cNvSpPr/>
              <p:nvPr/>
            </p:nvSpPr>
            <p:spPr>
              <a:xfrm>
                <a:off x="5069750" y="2922425"/>
                <a:ext cx="24325" cy="25100"/>
              </a:xfrm>
              <a:custGeom>
                <a:avLst/>
                <a:gdLst/>
                <a:ahLst/>
                <a:cxnLst/>
                <a:rect l="l" t="t" r="r" b="b"/>
                <a:pathLst>
                  <a:path w="973" h="1004" extrusionOk="0">
                    <a:moveTo>
                      <a:pt x="487" y="0"/>
                    </a:moveTo>
                    <a:cubicBezTo>
                      <a:pt x="213" y="0"/>
                      <a:pt x="0" y="243"/>
                      <a:pt x="0" y="487"/>
                    </a:cubicBezTo>
                    <a:cubicBezTo>
                      <a:pt x="0" y="760"/>
                      <a:pt x="213" y="1003"/>
                      <a:pt x="487" y="1003"/>
                    </a:cubicBezTo>
                    <a:cubicBezTo>
                      <a:pt x="760" y="1003"/>
                      <a:pt x="973" y="760"/>
                      <a:pt x="973" y="487"/>
                    </a:cubicBezTo>
                    <a:cubicBezTo>
                      <a:pt x="973" y="243"/>
                      <a:pt x="760" y="0"/>
                      <a:pt x="487" y="0"/>
                    </a:cubicBezTo>
                    <a:close/>
                  </a:path>
                </a:pathLst>
              </a:custGeom>
              <a:solidFill>
                <a:srgbClr val="FFC3D0"/>
              </a:solidFill>
              <a:ln>
                <a:noFill/>
              </a:ln>
              <a:effectLst>
                <a:outerShdw blurRad="57150" dist="28575" dir="5400000" algn="bl" rotWithShape="0">
                  <a:schemeClr val="dk1">
                    <a:alpha val="1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46" name="Google Shape;1346;p71"/>
              <p:cNvSpPr/>
              <p:nvPr/>
            </p:nvSpPr>
            <p:spPr>
              <a:xfrm>
                <a:off x="5122925" y="2922425"/>
                <a:ext cx="24350" cy="25100"/>
              </a:xfrm>
              <a:custGeom>
                <a:avLst/>
                <a:gdLst/>
                <a:ahLst/>
                <a:cxnLst/>
                <a:rect l="l" t="t" r="r" b="b"/>
                <a:pathLst>
                  <a:path w="974" h="1004" extrusionOk="0">
                    <a:moveTo>
                      <a:pt x="487" y="0"/>
                    </a:moveTo>
                    <a:cubicBezTo>
                      <a:pt x="214" y="0"/>
                      <a:pt x="1" y="243"/>
                      <a:pt x="1" y="487"/>
                    </a:cubicBezTo>
                    <a:cubicBezTo>
                      <a:pt x="1" y="760"/>
                      <a:pt x="214" y="1003"/>
                      <a:pt x="487" y="1003"/>
                    </a:cubicBezTo>
                    <a:cubicBezTo>
                      <a:pt x="761" y="1003"/>
                      <a:pt x="974" y="760"/>
                      <a:pt x="974" y="487"/>
                    </a:cubicBezTo>
                    <a:cubicBezTo>
                      <a:pt x="974" y="243"/>
                      <a:pt x="791" y="0"/>
                      <a:pt x="487" y="0"/>
                    </a:cubicBezTo>
                    <a:close/>
                  </a:path>
                </a:pathLst>
              </a:custGeom>
              <a:solidFill>
                <a:srgbClr val="F5D79B"/>
              </a:solidFill>
              <a:ln>
                <a:noFill/>
              </a:ln>
              <a:effectLst>
                <a:outerShdw blurRad="57150" dist="28575" dir="5400000" algn="bl" rotWithShape="0">
                  <a:schemeClr val="dk1">
                    <a:alpha val="1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47" name="Google Shape;1347;p71"/>
              <p:cNvSpPr/>
              <p:nvPr/>
            </p:nvSpPr>
            <p:spPr>
              <a:xfrm>
                <a:off x="5176875" y="2922425"/>
                <a:ext cx="24350" cy="25100"/>
              </a:xfrm>
              <a:custGeom>
                <a:avLst/>
                <a:gdLst/>
                <a:ahLst/>
                <a:cxnLst/>
                <a:rect l="l" t="t" r="r" b="b"/>
                <a:pathLst>
                  <a:path w="974" h="1004" extrusionOk="0">
                    <a:moveTo>
                      <a:pt x="487" y="0"/>
                    </a:moveTo>
                    <a:cubicBezTo>
                      <a:pt x="214" y="0"/>
                      <a:pt x="1" y="243"/>
                      <a:pt x="1" y="487"/>
                    </a:cubicBezTo>
                    <a:cubicBezTo>
                      <a:pt x="1" y="760"/>
                      <a:pt x="214" y="1003"/>
                      <a:pt x="487" y="1003"/>
                    </a:cubicBezTo>
                    <a:cubicBezTo>
                      <a:pt x="761" y="1003"/>
                      <a:pt x="974" y="760"/>
                      <a:pt x="974" y="487"/>
                    </a:cubicBezTo>
                    <a:cubicBezTo>
                      <a:pt x="974" y="243"/>
                      <a:pt x="761" y="0"/>
                      <a:pt x="487" y="0"/>
                    </a:cubicBezTo>
                    <a:close/>
                  </a:path>
                </a:pathLst>
              </a:custGeom>
              <a:solidFill>
                <a:srgbClr val="6AEBE7"/>
              </a:solidFill>
              <a:ln>
                <a:noFill/>
              </a:ln>
              <a:effectLst>
                <a:outerShdw blurRad="57150" dist="28575" dir="5400000" algn="bl" rotWithShape="0">
                  <a:schemeClr val="dk1">
                    <a:alpha val="1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48" name="Google Shape;1348;p71"/>
              <p:cNvSpPr/>
              <p:nvPr/>
            </p:nvSpPr>
            <p:spPr>
              <a:xfrm>
                <a:off x="5088750" y="3020450"/>
                <a:ext cx="95000" cy="95000"/>
              </a:xfrm>
              <a:custGeom>
                <a:avLst/>
                <a:gdLst/>
                <a:ahLst/>
                <a:cxnLst/>
                <a:rect l="l" t="t" r="r" b="b"/>
                <a:pathLst>
                  <a:path w="3800" h="3800" extrusionOk="0">
                    <a:moveTo>
                      <a:pt x="1885" y="0"/>
                    </a:moveTo>
                    <a:cubicBezTo>
                      <a:pt x="821" y="0"/>
                      <a:pt x="0" y="821"/>
                      <a:pt x="0" y="1885"/>
                    </a:cubicBezTo>
                    <a:cubicBezTo>
                      <a:pt x="0" y="2949"/>
                      <a:pt x="821" y="3800"/>
                      <a:pt x="1885" y="3800"/>
                    </a:cubicBezTo>
                    <a:cubicBezTo>
                      <a:pt x="2948" y="3800"/>
                      <a:pt x="3800" y="2949"/>
                      <a:pt x="3800" y="1885"/>
                    </a:cubicBezTo>
                    <a:cubicBezTo>
                      <a:pt x="3800" y="821"/>
                      <a:pt x="2918" y="0"/>
                      <a:pt x="188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85725" dist="19050" dir="5400000" algn="bl" rotWithShape="0">
                  <a:schemeClr val="dk1">
                    <a:alpha val="18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49" name="Google Shape;1349;p71"/>
              <p:cNvSpPr/>
              <p:nvPr/>
            </p:nvSpPr>
            <p:spPr>
              <a:xfrm>
                <a:off x="5225525" y="3031850"/>
                <a:ext cx="335125" cy="22825"/>
              </a:xfrm>
              <a:custGeom>
                <a:avLst/>
                <a:gdLst/>
                <a:ahLst/>
                <a:cxnLst/>
                <a:rect l="l" t="t" r="r" b="b"/>
                <a:pathLst>
                  <a:path w="13405" h="913" extrusionOk="0">
                    <a:moveTo>
                      <a:pt x="426" y="0"/>
                    </a:moveTo>
                    <a:cubicBezTo>
                      <a:pt x="183" y="0"/>
                      <a:pt x="0" y="183"/>
                      <a:pt x="0" y="426"/>
                    </a:cubicBezTo>
                    <a:lnTo>
                      <a:pt x="0" y="487"/>
                    </a:lnTo>
                    <a:cubicBezTo>
                      <a:pt x="0" y="730"/>
                      <a:pt x="183" y="912"/>
                      <a:pt x="426" y="912"/>
                    </a:cubicBezTo>
                    <a:lnTo>
                      <a:pt x="12979" y="912"/>
                    </a:lnTo>
                    <a:cubicBezTo>
                      <a:pt x="13222" y="912"/>
                      <a:pt x="13405" y="730"/>
                      <a:pt x="13405" y="487"/>
                    </a:cubicBezTo>
                    <a:lnTo>
                      <a:pt x="13405" y="426"/>
                    </a:lnTo>
                    <a:cubicBezTo>
                      <a:pt x="13405" y="183"/>
                      <a:pt x="13222" y="0"/>
                      <a:pt x="1297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85725" dist="19050" dir="5400000" algn="bl" rotWithShape="0">
                  <a:schemeClr val="dk1">
                    <a:alpha val="18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50" name="Google Shape;1350;p71"/>
              <p:cNvSpPr/>
              <p:nvPr/>
            </p:nvSpPr>
            <p:spPr>
              <a:xfrm>
                <a:off x="5225525" y="3086550"/>
                <a:ext cx="186950" cy="22825"/>
              </a:xfrm>
              <a:custGeom>
                <a:avLst/>
                <a:gdLst/>
                <a:ahLst/>
                <a:cxnLst/>
                <a:rect l="l" t="t" r="r" b="b"/>
                <a:pathLst>
                  <a:path w="7478" h="913" extrusionOk="0">
                    <a:moveTo>
                      <a:pt x="426" y="1"/>
                    </a:moveTo>
                    <a:cubicBezTo>
                      <a:pt x="183" y="1"/>
                      <a:pt x="0" y="183"/>
                      <a:pt x="0" y="426"/>
                    </a:cubicBezTo>
                    <a:lnTo>
                      <a:pt x="0" y="517"/>
                    </a:lnTo>
                    <a:cubicBezTo>
                      <a:pt x="0" y="730"/>
                      <a:pt x="183" y="913"/>
                      <a:pt x="426" y="913"/>
                    </a:cubicBezTo>
                    <a:lnTo>
                      <a:pt x="7052" y="913"/>
                    </a:lnTo>
                    <a:cubicBezTo>
                      <a:pt x="7295" y="913"/>
                      <a:pt x="7478" y="730"/>
                      <a:pt x="7478" y="517"/>
                    </a:cubicBezTo>
                    <a:lnTo>
                      <a:pt x="7478" y="426"/>
                    </a:lnTo>
                    <a:cubicBezTo>
                      <a:pt x="7478" y="183"/>
                      <a:pt x="7295" y="1"/>
                      <a:pt x="705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85725" dist="19050" dir="5400000" algn="bl" rotWithShape="0">
                  <a:schemeClr val="dk1">
                    <a:alpha val="18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51" name="Google Shape;1351;p71"/>
              <p:cNvSpPr/>
              <p:nvPr/>
            </p:nvSpPr>
            <p:spPr>
              <a:xfrm>
                <a:off x="5434500" y="3086550"/>
                <a:ext cx="53975" cy="22825"/>
              </a:xfrm>
              <a:custGeom>
                <a:avLst/>
                <a:gdLst/>
                <a:ahLst/>
                <a:cxnLst/>
                <a:rect l="l" t="t" r="r" b="b"/>
                <a:pathLst>
                  <a:path w="2159" h="913" extrusionOk="0">
                    <a:moveTo>
                      <a:pt x="456" y="1"/>
                    </a:moveTo>
                    <a:cubicBezTo>
                      <a:pt x="183" y="1"/>
                      <a:pt x="0" y="244"/>
                      <a:pt x="0" y="457"/>
                    </a:cubicBezTo>
                    <a:cubicBezTo>
                      <a:pt x="0" y="730"/>
                      <a:pt x="213" y="913"/>
                      <a:pt x="456" y="913"/>
                    </a:cubicBezTo>
                    <a:lnTo>
                      <a:pt x="1702" y="913"/>
                    </a:lnTo>
                    <a:cubicBezTo>
                      <a:pt x="1945" y="913"/>
                      <a:pt x="2128" y="730"/>
                      <a:pt x="2158" y="457"/>
                    </a:cubicBezTo>
                    <a:cubicBezTo>
                      <a:pt x="2158" y="214"/>
                      <a:pt x="1945" y="1"/>
                      <a:pt x="170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85725" dist="19050" dir="5400000" algn="bl" rotWithShape="0">
                  <a:schemeClr val="dk1">
                    <a:alpha val="18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sp>
        <p:nvSpPr>
          <p:cNvPr id="1352" name="Google Shape;1352;p71"/>
          <p:cNvSpPr/>
          <p:nvPr/>
        </p:nvSpPr>
        <p:spPr>
          <a:xfrm>
            <a:off x="1103482" y="2702921"/>
            <a:ext cx="326078" cy="317005"/>
          </a:xfrm>
          <a:custGeom>
            <a:avLst/>
            <a:gdLst/>
            <a:ahLst/>
            <a:cxnLst/>
            <a:rect l="l" t="t" r="r" b="b"/>
            <a:pathLst>
              <a:path w="14257" h="14226" extrusionOk="0">
                <a:moveTo>
                  <a:pt x="7160" y="4895"/>
                </a:moveTo>
                <a:cubicBezTo>
                  <a:pt x="8066" y="4895"/>
                  <a:pt x="8891" y="5467"/>
                  <a:pt x="9180" y="6383"/>
                </a:cubicBezTo>
                <a:cubicBezTo>
                  <a:pt x="9575" y="7508"/>
                  <a:pt x="8967" y="8724"/>
                  <a:pt x="7812" y="9119"/>
                </a:cubicBezTo>
                <a:cubicBezTo>
                  <a:pt x="7591" y="9191"/>
                  <a:pt x="7367" y="9225"/>
                  <a:pt x="7145" y="9225"/>
                </a:cubicBezTo>
                <a:cubicBezTo>
                  <a:pt x="6241" y="9225"/>
                  <a:pt x="5394" y="8655"/>
                  <a:pt x="5077" y="7751"/>
                </a:cubicBezTo>
                <a:cubicBezTo>
                  <a:pt x="4712" y="6596"/>
                  <a:pt x="5320" y="5380"/>
                  <a:pt x="6444" y="5016"/>
                </a:cubicBezTo>
                <a:cubicBezTo>
                  <a:pt x="6683" y="4934"/>
                  <a:pt x="6924" y="4895"/>
                  <a:pt x="7160" y="4895"/>
                </a:cubicBezTo>
                <a:close/>
                <a:moveTo>
                  <a:pt x="6080" y="0"/>
                </a:moveTo>
                <a:lnTo>
                  <a:pt x="3526" y="851"/>
                </a:lnTo>
                <a:lnTo>
                  <a:pt x="4226" y="2827"/>
                </a:lnTo>
                <a:cubicBezTo>
                  <a:pt x="3830" y="3101"/>
                  <a:pt x="3526" y="3374"/>
                  <a:pt x="3222" y="3709"/>
                </a:cubicBezTo>
                <a:lnTo>
                  <a:pt x="1368" y="2797"/>
                </a:lnTo>
                <a:lnTo>
                  <a:pt x="183" y="5228"/>
                </a:lnTo>
                <a:lnTo>
                  <a:pt x="2037" y="6140"/>
                </a:lnTo>
                <a:cubicBezTo>
                  <a:pt x="1976" y="6566"/>
                  <a:pt x="1946" y="7022"/>
                  <a:pt x="1976" y="7478"/>
                </a:cubicBezTo>
                <a:lnTo>
                  <a:pt x="0" y="8146"/>
                </a:lnTo>
                <a:lnTo>
                  <a:pt x="852" y="10700"/>
                </a:lnTo>
                <a:lnTo>
                  <a:pt x="2827" y="10031"/>
                </a:lnTo>
                <a:cubicBezTo>
                  <a:pt x="3101" y="10396"/>
                  <a:pt x="3374" y="10700"/>
                  <a:pt x="3709" y="11004"/>
                </a:cubicBezTo>
                <a:lnTo>
                  <a:pt x="2797" y="12858"/>
                </a:lnTo>
                <a:lnTo>
                  <a:pt x="5229" y="14043"/>
                </a:lnTo>
                <a:lnTo>
                  <a:pt x="6140" y="12189"/>
                </a:lnTo>
                <a:cubicBezTo>
                  <a:pt x="6441" y="12232"/>
                  <a:pt x="6757" y="12275"/>
                  <a:pt x="7078" y="12275"/>
                </a:cubicBezTo>
                <a:cubicBezTo>
                  <a:pt x="7211" y="12275"/>
                  <a:pt x="7344" y="12268"/>
                  <a:pt x="7478" y="12250"/>
                </a:cubicBezTo>
                <a:lnTo>
                  <a:pt x="8147" y="14225"/>
                </a:lnTo>
                <a:lnTo>
                  <a:pt x="10700" y="13374"/>
                </a:lnTo>
                <a:lnTo>
                  <a:pt x="10031" y="11399"/>
                </a:lnTo>
                <a:cubicBezTo>
                  <a:pt x="10396" y="11125"/>
                  <a:pt x="10700" y="10852"/>
                  <a:pt x="11004" y="10517"/>
                </a:cubicBezTo>
                <a:lnTo>
                  <a:pt x="12858" y="11429"/>
                </a:lnTo>
                <a:lnTo>
                  <a:pt x="14043" y="8997"/>
                </a:lnTo>
                <a:lnTo>
                  <a:pt x="12189" y="8086"/>
                </a:lnTo>
                <a:cubicBezTo>
                  <a:pt x="12280" y="7660"/>
                  <a:pt x="12311" y="7204"/>
                  <a:pt x="12280" y="6748"/>
                </a:cubicBezTo>
                <a:lnTo>
                  <a:pt x="14256" y="6079"/>
                </a:lnTo>
                <a:lnTo>
                  <a:pt x="13375" y="3526"/>
                </a:lnTo>
                <a:lnTo>
                  <a:pt x="11399" y="4195"/>
                </a:lnTo>
                <a:cubicBezTo>
                  <a:pt x="11125" y="3830"/>
                  <a:pt x="10852" y="3526"/>
                  <a:pt x="10517" y="3222"/>
                </a:cubicBezTo>
                <a:lnTo>
                  <a:pt x="11429" y="1368"/>
                </a:lnTo>
                <a:lnTo>
                  <a:pt x="8998" y="183"/>
                </a:lnTo>
                <a:lnTo>
                  <a:pt x="8086" y="2037"/>
                </a:lnTo>
                <a:cubicBezTo>
                  <a:pt x="7785" y="1994"/>
                  <a:pt x="7469" y="1951"/>
                  <a:pt x="7148" y="1951"/>
                </a:cubicBezTo>
                <a:cubicBezTo>
                  <a:pt x="7015" y="1951"/>
                  <a:pt x="6882" y="1958"/>
                  <a:pt x="6748" y="1976"/>
                </a:cubicBezTo>
                <a:lnTo>
                  <a:pt x="608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57150" dist="57150" dir="5400000" algn="bl" rotWithShape="0">
              <a:schemeClr val="dk1">
                <a:alpha val="16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353" name="Google Shape;1353;p71"/>
          <p:cNvSpPr/>
          <p:nvPr/>
        </p:nvSpPr>
        <p:spPr>
          <a:xfrm>
            <a:off x="1881885" y="3312131"/>
            <a:ext cx="229423" cy="223525"/>
          </a:xfrm>
          <a:custGeom>
            <a:avLst/>
            <a:gdLst/>
            <a:ahLst/>
            <a:cxnLst/>
            <a:rect l="l" t="t" r="r" b="b"/>
            <a:pathLst>
              <a:path w="10031" h="10031" extrusionOk="0">
                <a:moveTo>
                  <a:pt x="5047" y="3455"/>
                </a:moveTo>
                <a:cubicBezTo>
                  <a:pt x="5309" y="3455"/>
                  <a:pt x="5573" y="3526"/>
                  <a:pt x="5806" y="3678"/>
                </a:cubicBezTo>
                <a:cubicBezTo>
                  <a:pt x="6535" y="4134"/>
                  <a:pt x="6778" y="5046"/>
                  <a:pt x="6353" y="5775"/>
                </a:cubicBezTo>
                <a:cubicBezTo>
                  <a:pt x="6074" y="6254"/>
                  <a:pt x="5572" y="6523"/>
                  <a:pt x="5055" y="6523"/>
                </a:cubicBezTo>
                <a:cubicBezTo>
                  <a:pt x="4783" y="6523"/>
                  <a:pt x="4507" y="6449"/>
                  <a:pt x="4256" y="6292"/>
                </a:cubicBezTo>
                <a:cubicBezTo>
                  <a:pt x="3526" y="5897"/>
                  <a:pt x="3283" y="4924"/>
                  <a:pt x="3739" y="4225"/>
                </a:cubicBezTo>
                <a:cubicBezTo>
                  <a:pt x="4002" y="3739"/>
                  <a:pt x="4522" y="3455"/>
                  <a:pt x="5047" y="3455"/>
                </a:cubicBezTo>
                <a:close/>
                <a:moveTo>
                  <a:pt x="4681" y="0"/>
                </a:moveTo>
                <a:lnTo>
                  <a:pt x="2857" y="456"/>
                </a:lnTo>
                <a:lnTo>
                  <a:pt x="3222" y="1854"/>
                </a:lnTo>
                <a:cubicBezTo>
                  <a:pt x="2979" y="2006"/>
                  <a:pt x="2705" y="2189"/>
                  <a:pt x="2462" y="2432"/>
                </a:cubicBezTo>
                <a:lnTo>
                  <a:pt x="1216" y="1672"/>
                </a:lnTo>
                <a:lnTo>
                  <a:pt x="274" y="3313"/>
                </a:lnTo>
                <a:lnTo>
                  <a:pt x="1520" y="4073"/>
                </a:lnTo>
                <a:cubicBezTo>
                  <a:pt x="1459" y="4377"/>
                  <a:pt x="1398" y="4681"/>
                  <a:pt x="1398" y="4985"/>
                </a:cubicBezTo>
                <a:lnTo>
                  <a:pt x="0" y="5350"/>
                </a:lnTo>
                <a:lnTo>
                  <a:pt x="456" y="7173"/>
                </a:lnTo>
                <a:lnTo>
                  <a:pt x="1854" y="6809"/>
                </a:lnTo>
                <a:cubicBezTo>
                  <a:pt x="2006" y="7052"/>
                  <a:pt x="2189" y="7325"/>
                  <a:pt x="2432" y="7569"/>
                </a:cubicBezTo>
                <a:lnTo>
                  <a:pt x="1672" y="8815"/>
                </a:lnTo>
                <a:lnTo>
                  <a:pt x="3313" y="9757"/>
                </a:lnTo>
                <a:lnTo>
                  <a:pt x="4073" y="8511"/>
                </a:lnTo>
                <a:cubicBezTo>
                  <a:pt x="4377" y="8572"/>
                  <a:pt x="4681" y="8632"/>
                  <a:pt x="4985" y="8632"/>
                </a:cubicBezTo>
                <a:lnTo>
                  <a:pt x="5350" y="10031"/>
                </a:lnTo>
                <a:lnTo>
                  <a:pt x="7174" y="9575"/>
                </a:lnTo>
                <a:lnTo>
                  <a:pt x="6809" y="8176"/>
                </a:lnTo>
                <a:cubicBezTo>
                  <a:pt x="7052" y="8024"/>
                  <a:pt x="7326" y="7812"/>
                  <a:pt x="7569" y="7599"/>
                </a:cubicBezTo>
                <a:lnTo>
                  <a:pt x="8815" y="8359"/>
                </a:lnTo>
                <a:lnTo>
                  <a:pt x="9757" y="6717"/>
                </a:lnTo>
                <a:lnTo>
                  <a:pt x="8511" y="5958"/>
                </a:lnTo>
                <a:cubicBezTo>
                  <a:pt x="8572" y="5654"/>
                  <a:pt x="8633" y="5350"/>
                  <a:pt x="8633" y="5046"/>
                </a:cubicBezTo>
                <a:lnTo>
                  <a:pt x="10031" y="4681"/>
                </a:lnTo>
                <a:lnTo>
                  <a:pt x="9575" y="2857"/>
                </a:lnTo>
                <a:lnTo>
                  <a:pt x="8177" y="3222"/>
                </a:lnTo>
                <a:cubicBezTo>
                  <a:pt x="8025" y="2948"/>
                  <a:pt x="7842" y="2705"/>
                  <a:pt x="7599" y="2462"/>
                </a:cubicBezTo>
                <a:lnTo>
                  <a:pt x="8359" y="1216"/>
                </a:lnTo>
                <a:lnTo>
                  <a:pt x="6718" y="274"/>
                </a:lnTo>
                <a:lnTo>
                  <a:pt x="5958" y="1520"/>
                </a:lnTo>
                <a:cubicBezTo>
                  <a:pt x="5654" y="1429"/>
                  <a:pt x="5350" y="1398"/>
                  <a:pt x="5046" y="1398"/>
                </a:cubicBezTo>
                <a:lnTo>
                  <a:pt x="4681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57150" dist="47625" dir="5400000" algn="bl" rotWithShape="0">
              <a:schemeClr val="dk1">
                <a:alpha val="1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3" name="Ink 2"/>
              <p14:cNvContentPartPr/>
              <p14:nvPr/>
            </p14:nvContentPartPr>
            <p14:xfrm>
              <a:off x="-707007" y="4418108"/>
              <a:ext cx="360" cy="360"/>
            </p14:xfrm>
          </p:contentPart>
        </mc:Choice>
        <mc:Fallback xmlns="">
          <p:pic>
            <p:nvPicPr>
              <p:cNvPr id="3" name="Ink 2"/>
            </p:nvPicPr>
            <p:blipFill>
              <a:blip r:embed="rId2"/>
            </p:blipFill>
            <p:spPr>
              <a:xfrm>
                <a:off x="-707007" y="4418108"/>
                <a:ext cx="360" cy="360"/>
              </a:xfrm>
              <a:prstGeom prst="rect"/>
            </p:spPr>
          </p:pic>
        </mc:Fallback>
      </mc:AlternateContent>
      <p:graphicFrame>
        <p:nvGraphicFramePr>
          <p:cNvPr id="30" name="Table 29"/>
          <p:cNvGraphicFramePr>
            <a:graphicFrameLocks noGrp="1"/>
          </p:cNvGraphicFramePr>
          <p:nvPr/>
        </p:nvGraphicFramePr>
        <p:xfrm>
          <a:off x="3857384" y="1180578"/>
          <a:ext cx="4572099" cy="3027629"/>
        </p:xfrm>
        <a:graphic>
          <a:graphicData uri="http://schemas.openxmlformats.org/drawingml/2006/table">
            <a:tbl>
              <a:tblPr firstCol="1" bandRow="1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tableStyleId>{775DCB02-9BB8-47FD-8907-85C794F793BA}</a:tableStyleId>
              </a:tblPr>
              <a:tblGrid>
                <a:gridCol w="1591947"/>
                <a:gridCol w="2980152"/>
              </a:tblGrid>
              <a:tr h="436829"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Class Management System</a:t>
                      </a:r>
                      <a:endParaRPr lang="en-US" dirty="0"/>
                    </a:p>
                  </a:txBody>
                  <a:tcPr/>
                </a:tc>
              </a:tr>
              <a:tr h="1156315">
                <a:tc>
                  <a:txBody>
                    <a:bodyPr/>
                    <a:lstStyle/>
                    <a:p>
                      <a:r>
                        <a:rPr lang="en-US" sz="1400" dirty="0"/>
                        <a:t>Objective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Create a mobile application to read and submit assignments, pay salary and fees, manage student and teacher data &amp; upload Notice and Timetable.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298836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</a:tr>
              <a:tr h="29883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298836">
                <a:tc>
                  <a:txBody>
                    <a:bodyPr/>
                    <a:lstStyle/>
                    <a:p>
                      <a:r>
                        <a:rPr lang="en-US" dirty="0"/>
                        <a:t>Platform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Android Studio (Dolphin)</a:t>
                      </a:r>
                      <a:endParaRPr lang="en-US" dirty="0"/>
                    </a:p>
                  </a:txBody>
                  <a:tcPr/>
                </a:tc>
              </a:tr>
              <a:tr h="50802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/>
                                        <p:tgtEl>
                                          <p:spTgt spid="13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0" dur="800" fill="hold"/>
                                        <p:tgtEl>
                                          <p:spTgt spid="135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2" dur="800" fill="hold"/>
                                        <p:tgtEl>
                                          <p:spTgt spid="135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1" name="Google Shape;2401;p97"/>
          <p:cNvSpPr txBox="1">
            <a:spLocks noGrp="1"/>
          </p:cNvSpPr>
          <p:nvPr>
            <p:ph type="title"/>
          </p:nvPr>
        </p:nvSpPr>
        <p:spPr>
          <a:xfrm>
            <a:off x="720000" y="69481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Upload Exam Details</a:t>
            </a:r>
            <a:endParaRPr dirty="0"/>
          </a:p>
        </p:txBody>
      </p:sp>
      <p:sp>
        <p:nvSpPr>
          <p:cNvPr id="2409" name="Google Shape;2409;p97"/>
          <p:cNvSpPr/>
          <p:nvPr/>
        </p:nvSpPr>
        <p:spPr>
          <a:xfrm>
            <a:off x="8325700" y="1261133"/>
            <a:ext cx="250781" cy="250235"/>
          </a:xfrm>
          <a:custGeom>
            <a:avLst/>
            <a:gdLst/>
            <a:ahLst/>
            <a:cxnLst/>
            <a:rect l="l" t="t" r="r" b="b"/>
            <a:pathLst>
              <a:path w="14257" h="14226" extrusionOk="0">
                <a:moveTo>
                  <a:pt x="7160" y="4895"/>
                </a:moveTo>
                <a:cubicBezTo>
                  <a:pt x="8066" y="4895"/>
                  <a:pt x="8891" y="5467"/>
                  <a:pt x="9180" y="6383"/>
                </a:cubicBezTo>
                <a:cubicBezTo>
                  <a:pt x="9575" y="7508"/>
                  <a:pt x="8967" y="8724"/>
                  <a:pt x="7812" y="9119"/>
                </a:cubicBezTo>
                <a:cubicBezTo>
                  <a:pt x="7591" y="9191"/>
                  <a:pt x="7367" y="9225"/>
                  <a:pt x="7145" y="9225"/>
                </a:cubicBezTo>
                <a:cubicBezTo>
                  <a:pt x="6241" y="9225"/>
                  <a:pt x="5394" y="8655"/>
                  <a:pt x="5077" y="7751"/>
                </a:cubicBezTo>
                <a:cubicBezTo>
                  <a:pt x="4712" y="6596"/>
                  <a:pt x="5320" y="5380"/>
                  <a:pt x="6444" y="5016"/>
                </a:cubicBezTo>
                <a:cubicBezTo>
                  <a:pt x="6683" y="4934"/>
                  <a:pt x="6924" y="4895"/>
                  <a:pt x="7160" y="4895"/>
                </a:cubicBezTo>
                <a:close/>
                <a:moveTo>
                  <a:pt x="6080" y="0"/>
                </a:moveTo>
                <a:lnTo>
                  <a:pt x="3526" y="851"/>
                </a:lnTo>
                <a:lnTo>
                  <a:pt x="4226" y="2827"/>
                </a:lnTo>
                <a:cubicBezTo>
                  <a:pt x="3830" y="3101"/>
                  <a:pt x="3526" y="3374"/>
                  <a:pt x="3222" y="3709"/>
                </a:cubicBezTo>
                <a:lnTo>
                  <a:pt x="1368" y="2797"/>
                </a:lnTo>
                <a:lnTo>
                  <a:pt x="183" y="5228"/>
                </a:lnTo>
                <a:lnTo>
                  <a:pt x="2037" y="6140"/>
                </a:lnTo>
                <a:cubicBezTo>
                  <a:pt x="1976" y="6566"/>
                  <a:pt x="1946" y="7022"/>
                  <a:pt x="1976" y="7478"/>
                </a:cubicBezTo>
                <a:lnTo>
                  <a:pt x="0" y="8146"/>
                </a:lnTo>
                <a:lnTo>
                  <a:pt x="852" y="10700"/>
                </a:lnTo>
                <a:lnTo>
                  <a:pt x="2827" y="10031"/>
                </a:lnTo>
                <a:cubicBezTo>
                  <a:pt x="3101" y="10396"/>
                  <a:pt x="3374" y="10700"/>
                  <a:pt x="3709" y="11004"/>
                </a:cubicBezTo>
                <a:lnTo>
                  <a:pt x="2797" y="12858"/>
                </a:lnTo>
                <a:lnTo>
                  <a:pt x="5229" y="14043"/>
                </a:lnTo>
                <a:lnTo>
                  <a:pt x="6140" y="12189"/>
                </a:lnTo>
                <a:cubicBezTo>
                  <a:pt x="6441" y="12232"/>
                  <a:pt x="6757" y="12275"/>
                  <a:pt x="7078" y="12275"/>
                </a:cubicBezTo>
                <a:cubicBezTo>
                  <a:pt x="7211" y="12275"/>
                  <a:pt x="7344" y="12268"/>
                  <a:pt x="7478" y="12250"/>
                </a:cubicBezTo>
                <a:lnTo>
                  <a:pt x="8147" y="14225"/>
                </a:lnTo>
                <a:lnTo>
                  <a:pt x="10700" y="13374"/>
                </a:lnTo>
                <a:lnTo>
                  <a:pt x="10031" y="11399"/>
                </a:lnTo>
                <a:cubicBezTo>
                  <a:pt x="10396" y="11125"/>
                  <a:pt x="10700" y="10852"/>
                  <a:pt x="11004" y="10517"/>
                </a:cubicBezTo>
                <a:lnTo>
                  <a:pt x="12858" y="11429"/>
                </a:lnTo>
                <a:lnTo>
                  <a:pt x="14043" y="8997"/>
                </a:lnTo>
                <a:lnTo>
                  <a:pt x="12189" y="8086"/>
                </a:lnTo>
                <a:cubicBezTo>
                  <a:pt x="12280" y="7660"/>
                  <a:pt x="12311" y="7204"/>
                  <a:pt x="12280" y="6748"/>
                </a:cubicBezTo>
                <a:lnTo>
                  <a:pt x="14256" y="6079"/>
                </a:lnTo>
                <a:lnTo>
                  <a:pt x="13375" y="3526"/>
                </a:lnTo>
                <a:lnTo>
                  <a:pt x="11399" y="4195"/>
                </a:lnTo>
                <a:cubicBezTo>
                  <a:pt x="11125" y="3830"/>
                  <a:pt x="10852" y="3526"/>
                  <a:pt x="10517" y="3222"/>
                </a:cubicBezTo>
                <a:lnTo>
                  <a:pt x="11429" y="1368"/>
                </a:lnTo>
                <a:lnTo>
                  <a:pt x="8998" y="183"/>
                </a:lnTo>
                <a:lnTo>
                  <a:pt x="8086" y="2037"/>
                </a:lnTo>
                <a:cubicBezTo>
                  <a:pt x="7785" y="1994"/>
                  <a:pt x="7469" y="1951"/>
                  <a:pt x="7148" y="1951"/>
                </a:cubicBezTo>
                <a:cubicBezTo>
                  <a:pt x="7015" y="1951"/>
                  <a:pt x="6882" y="1958"/>
                  <a:pt x="6748" y="1976"/>
                </a:cubicBezTo>
                <a:lnTo>
                  <a:pt x="608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7150" dist="57150" dir="5400000" algn="bl" rotWithShape="0">
              <a:schemeClr val="dk1">
                <a:alpha val="16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410" name="Google Shape;2410;p97"/>
          <p:cNvSpPr/>
          <p:nvPr/>
        </p:nvSpPr>
        <p:spPr>
          <a:xfrm>
            <a:off x="720004" y="1089600"/>
            <a:ext cx="361793" cy="361793"/>
          </a:xfrm>
          <a:custGeom>
            <a:avLst/>
            <a:gdLst/>
            <a:ahLst/>
            <a:cxnLst/>
            <a:rect l="l" t="t" r="r" b="b"/>
            <a:pathLst>
              <a:path w="10031" h="10031" extrusionOk="0">
                <a:moveTo>
                  <a:pt x="5047" y="3455"/>
                </a:moveTo>
                <a:cubicBezTo>
                  <a:pt x="5309" y="3455"/>
                  <a:pt x="5573" y="3526"/>
                  <a:pt x="5806" y="3678"/>
                </a:cubicBezTo>
                <a:cubicBezTo>
                  <a:pt x="6535" y="4134"/>
                  <a:pt x="6778" y="5046"/>
                  <a:pt x="6353" y="5775"/>
                </a:cubicBezTo>
                <a:cubicBezTo>
                  <a:pt x="6074" y="6254"/>
                  <a:pt x="5572" y="6523"/>
                  <a:pt x="5055" y="6523"/>
                </a:cubicBezTo>
                <a:cubicBezTo>
                  <a:pt x="4783" y="6523"/>
                  <a:pt x="4507" y="6449"/>
                  <a:pt x="4256" y="6292"/>
                </a:cubicBezTo>
                <a:cubicBezTo>
                  <a:pt x="3526" y="5897"/>
                  <a:pt x="3283" y="4924"/>
                  <a:pt x="3739" y="4225"/>
                </a:cubicBezTo>
                <a:cubicBezTo>
                  <a:pt x="4002" y="3739"/>
                  <a:pt x="4522" y="3455"/>
                  <a:pt x="5047" y="3455"/>
                </a:cubicBezTo>
                <a:close/>
                <a:moveTo>
                  <a:pt x="4681" y="0"/>
                </a:moveTo>
                <a:lnTo>
                  <a:pt x="2857" y="456"/>
                </a:lnTo>
                <a:lnTo>
                  <a:pt x="3222" y="1854"/>
                </a:lnTo>
                <a:cubicBezTo>
                  <a:pt x="2979" y="2006"/>
                  <a:pt x="2705" y="2189"/>
                  <a:pt x="2462" y="2432"/>
                </a:cubicBezTo>
                <a:lnTo>
                  <a:pt x="1216" y="1672"/>
                </a:lnTo>
                <a:lnTo>
                  <a:pt x="274" y="3313"/>
                </a:lnTo>
                <a:lnTo>
                  <a:pt x="1520" y="4073"/>
                </a:lnTo>
                <a:cubicBezTo>
                  <a:pt x="1459" y="4377"/>
                  <a:pt x="1398" y="4681"/>
                  <a:pt x="1398" y="4985"/>
                </a:cubicBezTo>
                <a:lnTo>
                  <a:pt x="0" y="5350"/>
                </a:lnTo>
                <a:lnTo>
                  <a:pt x="456" y="7173"/>
                </a:lnTo>
                <a:lnTo>
                  <a:pt x="1854" y="6809"/>
                </a:lnTo>
                <a:cubicBezTo>
                  <a:pt x="2006" y="7052"/>
                  <a:pt x="2189" y="7325"/>
                  <a:pt x="2432" y="7569"/>
                </a:cubicBezTo>
                <a:lnTo>
                  <a:pt x="1672" y="8815"/>
                </a:lnTo>
                <a:lnTo>
                  <a:pt x="3313" y="9757"/>
                </a:lnTo>
                <a:lnTo>
                  <a:pt x="4073" y="8511"/>
                </a:lnTo>
                <a:cubicBezTo>
                  <a:pt x="4377" y="8572"/>
                  <a:pt x="4681" y="8632"/>
                  <a:pt x="4985" y="8632"/>
                </a:cubicBezTo>
                <a:lnTo>
                  <a:pt x="5350" y="10031"/>
                </a:lnTo>
                <a:lnTo>
                  <a:pt x="7174" y="9575"/>
                </a:lnTo>
                <a:lnTo>
                  <a:pt x="6809" y="8176"/>
                </a:lnTo>
                <a:cubicBezTo>
                  <a:pt x="7052" y="8024"/>
                  <a:pt x="7326" y="7812"/>
                  <a:pt x="7569" y="7599"/>
                </a:cubicBezTo>
                <a:lnTo>
                  <a:pt x="8815" y="8359"/>
                </a:lnTo>
                <a:lnTo>
                  <a:pt x="9757" y="6717"/>
                </a:lnTo>
                <a:lnTo>
                  <a:pt x="8511" y="5958"/>
                </a:lnTo>
                <a:cubicBezTo>
                  <a:pt x="8572" y="5654"/>
                  <a:pt x="8633" y="5350"/>
                  <a:pt x="8633" y="5046"/>
                </a:cubicBezTo>
                <a:lnTo>
                  <a:pt x="10031" y="4681"/>
                </a:lnTo>
                <a:lnTo>
                  <a:pt x="9575" y="2857"/>
                </a:lnTo>
                <a:lnTo>
                  <a:pt x="8177" y="3222"/>
                </a:lnTo>
                <a:cubicBezTo>
                  <a:pt x="8025" y="2948"/>
                  <a:pt x="7842" y="2705"/>
                  <a:pt x="7599" y="2462"/>
                </a:cubicBezTo>
                <a:lnTo>
                  <a:pt x="8359" y="1216"/>
                </a:lnTo>
                <a:lnTo>
                  <a:pt x="6718" y="274"/>
                </a:lnTo>
                <a:lnTo>
                  <a:pt x="5958" y="1520"/>
                </a:lnTo>
                <a:cubicBezTo>
                  <a:pt x="5654" y="1429"/>
                  <a:pt x="5350" y="1398"/>
                  <a:pt x="5046" y="1398"/>
                </a:cubicBezTo>
                <a:lnTo>
                  <a:pt x="4681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57150" dist="47625" dir="5400000" algn="bl" rotWithShape="0">
              <a:schemeClr val="dk1">
                <a:alpha val="1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43" r="4643" b="1336"/>
          <a:stretch>
            <a:fillRect/>
          </a:stretch>
        </p:blipFill>
        <p:spPr bwMode="auto">
          <a:xfrm>
            <a:off x="2887180" y="1406318"/>
            <a:ext cx="1507656" cy="3106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88" t="1236" r="4646"/>
          <a:stretch>
            <a:fillRect/>
          </a:stretch>
        </p:blipFill>
        <p:spPr bwMode="auto">
          <a:xfrm>
            <a:off x="4922520" y="1434465"/>
            <a:ext cx="1515511" cy="31098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6" dur="800" fill="hold"/>
                                        <p:tgtEl>
                                          <p:spTgt spid="24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8" dur="800" fill="hold"/>
                                        <p:tgtEl>
                                          <p:spTgt spid="240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1" name="Google Shape;2401;p97"/>
          <p:cNvSpPr txBox="1">
            <a:spLocks noGrp="1"/>
          </p:cNvSpPr>
          <p:nvPr>
            <p:ph type="title"/>
          </p:nvPr>
        </p:nvSpPr>
        <p:spPr>
          <a:xfrm>
            <a:off x="720000" y="69481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Upload Exam Results</a:t>
            </a:r>
            <a:endParaRPr dirty="0"/>
          </a:p>
        </p:txBody>
      </p:sp>
      <p:sp>
        <p:nvSpPr>
          <p:cNvPr id="2409" name="Google Shape;2409;p97"/>
          <p:cNvSpPr/>
          <p:nvPr/>
        </p:nvSpPr>
        <p:spPr>
          <a:xfrm>
            <a:off x="8325700" y="1261133"/>
            <a:ext cx="250781" cy="250235"/>
          </a:xfrm>
          <a:custGeom>
            <a:avLst/>
            <a:gdLst/>
            <a:ahLst/>
            <a:cxnLst/>
            <a:rect l="l" t="t" r="r" b="b"/>
            <a:pathLst>
              <a:path w="14257" h="14226" extrusionOk="0">
                <a:moveTo>
                  <a:pt x="7160" y="4895"/>
                </a:moveTo>
                <a:cubicBezTo>
                  <a:pt x="8066" y="4895"/>
                  <a:pt x="8891" y="5467"/>
                  <a:pt x="9180" y="6383"/>
                </a:cubicBezTo>
                <a:cubicBezTo>
                  <a:pt x="9575" y="7508"/>
                  <a:pt x="8967" y="8724"/>
                  <a:pt x="7812" y="9119"/>
                </a:cubicBezTo>
                <a:cubicBezTo>
                  <a:pt x="7591" y="9191"/>
                  <a:pt x="7367" y="9225"/>
                  <a:pt x="7145" y="9225"/>
                </a:cubicBezTo>
                <a:cubicBezTo>
                  <a:pt x="6241" y="9225"/>
                  <a:pt x="5394" y="8655"/>
                  <a:pt x="5077" y="7751"/>
                </a:cubicBezTo>
                <a:cubicBezTo>
                  <a:pt x="4712" y="6596"/>
                  <a:pt x="5320" y="5380"/>
                  <a:pt x="6444" y="5016"/>
                </a:cubicBezTo>
                <a:cubicBezTo>
                  <a:pt x="6683" y="4934"/>
                  <a:pt x="6924" y="4895"/>
                  <a:pt x="7160" y="4895"/>
                </a:cubicBezTo>
                <a:close/>
                <a:moveTo>
                  <a:pt x="6080" y="0"/>
                </a:moveTo>
                <a:lnTo>
                  <a:pt x="3526" y="851"/>
                </a:lnTo>
                <a:lnTo>
                  <a:pt x="4226" y="2827"/>
                </a:lnTo>
                <a:cubicBezTo>
                  <a:pt x="3830" y="3101"/>
                  <a:pt x="3526" y="3374"/>
                  <a:pt x="3222" y="3709"/>
                </a:cubicBezTo>
                <a:lnTo>
                  <a:pt x="1368" y="2797"/>
                </a:lnTo>
                <a:lnTo>
                  <a:pt x="183" y="5228"/>
                </a:lnTo>
                <a:lnTo>
                  <a:pt x="2037" y="6140"/>
                </a:lnTo>
                <a:cubicBezTo>
                  <a:pt x="1976" y="6566"/>
                  <a:pt x="1946" y="7022"/>
                  <a:pt x="1976" y="7478"/>
                </a:cubicBezTo>
                <a:lnTo>
                  <a:pt x="0" y="8146"/>
                </a:lnTo>
                <a:lnTo>
                  <a:pt x="852" y="10700"/>
                </a:lnTo>
                <a:lnTo>
                  <a:pt x="2827" y="10031"/>
                </a:lnTo>
                <a:cubicBezTo>
                  <a:pt x="3101" y="10396"/>
                  <a:pt x="3374" y="10700"/>
                  <a:pt x="3709" y="11004"/>
                </a:cubicBezTo>
                <a:lnTo>
                  <a:pt x="2797" y="12858"/>
                </a:lnTo>
                <a:lnTo>
                  <a:pt x="5229" y="14043"/>
                </a:lnTo>
                <a:lnTo>
                  <a:pt x="6140" y="12189"/>
                </a:lnTo>
                <a:cubicBezTo>
                  <a:pt x="6441" y="12232"/>
                  <a:pt x="6757" y="12275"/>
                  <a:pt x="7078" y="12275"/>
                </a:cubicBezTo>
                <a:cubicBezTo>
                  <a:pt x="7211" y="12275"/>
                  <a:pt x="7344" y="12268"/>
                  <a:pt x="7478" y="12250"/>
                </a:cubicBezTo>
                <a:lnTo>
                  <a:pt x="8147" y="14225"/>
                </a:lnTo>
                <a:lnTo>
                  <a:pt x="10700" y="13374"/>
                </a:lnTo>
                <a:lnTo>
                  <a:pt x="10031" y="11399"/>
                </a:lnTo>
                <a:cubicBezTo>
                  <a:pt x="10396" y="11125"/>
                  <a:pt x="10700" y="10852"/>
                  <a:pt x="11004" y="10517"/>
                </a:cubicBezTo>
                <a:lnTo>
                  <a:pt x="12858" y="11429"/>
                </a:lnTo>
                <a:lnTo>
                  <a:pt x="14043" y="8997"/>
                </a:lnTo>
                <a:lnTo>
                  <a:pt x="12189" y="8086"/>
                </a:lnTo>
                <a:cubicBezTo>
                  <a:pt x="12280" y="7660"/>
                  <a:pt x="12311" y="7204"/>
                  <a:pt x="12280" y="6748"/>
                </a:cubicBezTo>
                <a:lnTo>
                  <a:pt x="14256" y="6079"/>
                </a:lnTo>
                <a:lnTo>
                  <a:pt x="13375" y="3526"/>
                </a:lnTo>
                <a:lnTo>
                  <a:pt x="11399" y="4195"/>
                </a:lnTo>
                <a:cubicBezTo>
                  <a:pt x="11125" y="3830"/>
                  <a:pt x="10852" y="3526"/>
                  <a:pt x="10517" y="3222"/>
                </a:cubicBezTo>
                <a:lnTo>
                  <a:pt x="11429" y="1368"/>
                </a:lnTo>
                <a:lnTo>
                  <a:pt x="8998" y="183"/>
                </a:lnTo>
                <a:lnTo>
                  <a:pt x="8086" y="2037"/>
                </a:lnTo>
                <a:cubicBezTo>
                  <a:pt x="7785" y="1994"/>
                  <a:pt x="7469" y="1951"/>
                  <a:pt x="7148" y="1951"/>
                </a:cubicBezTo>
                <a:cubicBezTo>
                  <a:pt x="7015" y="1951"/>
                  <a:pt x="6882" y="1958"/>
                  <a:pt x="6748" y="1976"/>
                </a:cubicBezTo>
                <a:lnTo>
                  <a:pt x="608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7150" dist="57150" dir="5400000" algn="bl" rotWithShape="0">
              <a:schemeClr val="dk1">
                <a:alpha val="16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410" name="Google Shape;2410;p97"/>
          <p:cNvSpPr/>
          <p:nvPr/>
        </p:nvSpPr>
        <p:spPr>
          <a:xfrm>
            <a:off x="720004" y="1089600"/>
            <a:ext cx="361793" cy="361793"/>
          </a:xfrm>
          <a:custGeom>
            <a:avLst/>
            <a:gdLst/>
            <a:ahLst/>
            <a:cxnLst/>
            <a:rect l="l" t="t" r="r" b="b"/>
            <a:pathLst>
              <a:path w="10031" h="10031" extrusionOk="0">
                <a:moveTo>
                  <a:pt x="5047" y="3455"/>
                </a:moveTo>
                <a:cubicBezTo>
                  <a:pt x="5309" y="3455"/>
                  <a:pt x="5573" y="3526"/>
                  <a:pt x="5806" y="3678"/>
                </a:cubicBezTo>
                <a:cubicBezTo>
                  <a:pt x="6535" y="4134"/>
                  <a:pt x="6778" y="5046"/>
                  <a:pt x="6353" y="5775"/>
                </a:cubicBezTo>
                <a:cubicBezTo>
                  <a:pt x="6074" y="6254"/>
                  <a:pt x="5572" y="6523"/>
                  <a:pt x="5055" y="6523"/>
                </a:cubicBezTo>
                <a:cubicBezTo>
                  <a:pt x="4783" y="6523"/>
                  <a:pt x="4507" y="6449"/>
                  <a:pt x="4256" y="6292"/>
                </a:cubicBezTo>
                <a:cubicBezTo>
                  <a:pt x="3526" y="5897"/>
                  <a:pt x="3283" y="4924"/>
                  <a:pt x="3739" y="4225"/>
                </a:cubicBezTo>
                <a:cubicBezTo>
                  <a:pt x="4002" y="3739"/>
                  <a:pt x="4522" y="3455"/>
                  <a:pt x="5047" y="3455"/>
                </a:cubicBezTo>
                <a:close/>
                <a:moveTo>
                  <a:pt x="4681" y="0"/>
                </a:moveTo>
                <a:lnTo>
                  <a:pt x="2857" y="456"/>
                </a:lnTo>
                <a:lnTo>
                  <a:pt x="3222" y="1854"/>
                </a:lnTo>
                <a:cubicBezTo>
                  <a:pt x="2979" y="2006"/>
                  <a:pt x="2705" y="2189"/>
                  <a:pt x="2462" y="2432"/>
                </a:cubicBezTo>
                <a:lnTo>
                  <a:pt x="1216" y="1672"/>
                </a:lnTo>
                <a:lnTo>
                  <a:pt x="274" y="3313"/>
                </a:lnTo>
                <a:lnTo>
                  <a:pt x="1520" y="4073"/>
                </a:lnTo>
                <a:cubicBezTo>
                  <a:pt x="1459" y="4377"/>
                  <a:pt x="1398" y="4681"/>
                  <a:pt x="1398" y="4985"/>
                </a:cubicBezTo>
                <a:lnTo>
                  <a:pt x="0" y="5350"/>
                </a:lnTo>
                <a:lnTo>
                  <a:pt x="456" y="7173"/>
                </a:lnTo>
                <a:lnTo>
                  <a:pt x="1854" y="6809"/>
                </a:lnTo>
                <a:cubicBezTo>
                  <a:pt x="2006" y="7052"/>
                  <a:pt x="2189" y="7325"/>
                  <a:pt x="2432" y="7569"/>
                </a:cubicBezTo>
                <a:lnTo>
                  <a:pt x="1672" y="8815"/>
                </a:lnTo>
                <a:lnTo>
                  <a:pt x="3313" y="9757"/>
                </a:lnTo>
                <a:lnTo>
                  <a:pt x="4073" y="8511"/>
                </a:lnTo>
                <a:cubicBezTo>
                  <a:pt x="4377" y="8572"/>
                  <a:pt x="4681" y="8632"/>
                  <a:pt x="4985" y="8632"/>
                </a:cubicBezTo>
                <a:lnTo>
                  <a:pt x="5350" y="10031"/>
                </a:lnTo>
                <a:lnTo>
                  <a:pt x="7174" y="9575"/>
                </a:lnTo>
                <a:lnTo>
                  <a:pt x="6809" y="8176"/>
                </a:lnTo>
                <a:cubicBezTo>
                  <a:pt x="7052" y="8024"/>
                  <a:pt x="7326" y="7812"/>
                  <a:pt x="7569" y="7599"/>
                </a:cubicBezTo>
                <a:lnTo>
                  <a:pt x="8815" y="8359"/>
                </a:lnTo>
                <a:lnTo>
                  <a:pt x="9757" y="6717"/>
                </a:lnTo>
                <a:lnTo>
                  <a:pt x="8511" y="5958"/>
                </a:lnTo>
                <a:cubicBezTo>
                  <a:pt x="8572" y="5654"/>
                  <a:pt x="8633" y="5350"/>
                  <a:pt x="8633" y="5046"/>
                </a:cubicBezTo>
                <a:lnTo>
                  <a:pt x="10031" y="4681"/>
                </a:lnTo>
                <a:lnTo>
                  <a:pt x="9575" y="2857"/>
                </a:lnTo>
                <a:lnTo>
                  <a:pt x="8177" y="3222"/>
                </a:lnTo>
                <a:cubicBezTo>
                  <a:pt x="8025" y="2948"/>
                  <a:pt x="7842" y="2705"/>
                  <a:pt x="7599" y="2462"/>
                </a:cubicBezTo>
                <a:lnTo>
                  <a:pt x="8359" y="1216"/>
                </a:lnTo>
                <a:lnTo>
                  <a:pt x="6718" y="274"/>
                </a:lnTo>
                <a:lnTo>
                  <a:pt x="5958" y="1520"/>
                </a:lnTo>
                <a:cubicBezTo>
                  <a:pt x="5654" y="1429"/>
                  <a:pt x="5350" y="1398"/>
                  <a:pt x="5046" y="1398"/>
                </a:cubicBezTo>
                <a:lnTo>
                  <a:pt x="4681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57150" dist="47625" dir="5400000" algn="bl" rotWithShape="0">
              <a:schemeClr val="dk1">
                <a:alpha val="1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29" t="1" r="4191" b="1463"/>
          <a:stretch>
            <a:fillRect/>
          </a:stretch>
        </p:blipFill>
        <p:spPr bwMode="auto">
          <a:xfrm>
            <a:off x="2828719" y="1415445"/>
            <a:ext cx="1518174" cy="3119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39" t="1410" r="4043"/>
          <a:stretch>
            <a:fillRect/>
          </a:stretch>
        </p:blipFill>
        <p:spPr bwMode="auto">
          <a:xfrm>
            <a:off x="4977764" y="1424939"/>
            <a:ext cx="1528987" cy="31226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6" dur="800" fill="hold"/>
                                        <p:tgtEl>
                                          <p:spTgt spid="24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8" dur="800" fill="hold"/>
                                        <p:tgtEl>
                                          <p:spTgt spid="240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1" name="Google Shape;2401;p97"/>
          <p:cNvSpPr txBox="1">
            <a:spLocks noGrp="1"/>
          </p:cNvSpPr>
          <p:nvPr>
            <p:ph type="title"/>
          </p:nvPr>
        </p:nvSpPr>
        <p:spPr>
          <a:xfrm>
            <a:off x="720000" y="69481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View notification, schedule</a:t>
            </a:r>
            <a:endParaRPr dirty="0"/>
          </a:p>
        </p:txBody>
      </p:sp>
      <p:sp>
        <p:nvSpPr>
          <p:cNvPr id="2409" name="Google Shape;2409;p97"/>
          <p:cNvSpPr/>
          <p:nvPr/>
        </p:nvSpPr>
        <p:spPr>
          <a:xfrm>
            <a:off x="8325700" y="1261133"/>
            <a:ext cx="250781" cy="250235"/>
          </a:xfrm>
          <a:custGeom>
            <a:avLst/>
            <a:gdLst/>
            <a:ahLst/>
            <a:cxnLst/>
            <a:rect l="l" t="t" r="r" b="b"/>
            <a:pathLst>
              <a:path w="14257" h="14226" extrusionOk="0">
                <a:moveTo>
                  <a:pt x="7160" y="4895"/>
                </a:moveTo>
                <a:cubicBezTo>
                  <a:pt x="8066" y="4895"/>
                  <a:pt x="8891" y="5467"/>
                  <a:pt x="9180" y="6383"/>
                </a:cubicBezTo>
                <a:cubicBezTo>
                  <a:pt x="9575" y="7508"/>
                  <a:pt x="8967" y="8724"/>
                  <a:pt x="7812" y="9119"/>
                </a:cubicBezTo>
                <a:cubicBezTo>
                  <a:pt x="7591" y="9191"/>
                  <a:pt x="7367" y="9225"/>
                  <a:pt x="7145" y="9225"/>
                </a:cubicBezTo>
                <a:cubicBezTo>
                  <a:pt x="6241" y="9225"/>
                  <a:pt x="5394" y="8655"/>
                  <a:pt x="5077" y="7751"/>
                </a:cubicBezTo>
                <a:cubicBezTo>
                  <a:pt x="4712" y="6596"/>
                  <a:pt x="5320" y="5380"/>
                  <a:pt x="6444" y="5016"/>
                </a:cubicBezTo>
                <a:cubicBezTo>
                  <a:pt x="6683" y="4934"/>
                  <a:pt x="6924" y="4895"/>
                  <a:pt x="7160" y="4895"/>
                </a:cubicBezTo>
                <a:close/>
                <a:moveTo>
                  <a:pt x="6080" y="0"/>
                </a:moveTo>
                <a:lnTo>
                  <a:pt x="3526" y="851"/>
                </a:lnTo>
                <a:lnTo>
                  <a:pt x="4226" y="2827"/>
                </a:lnTo>
                <a:cubicBezTo>
                  <a:pt x="3830" y="3101"/>
                  <a:pt x="3526" y="3374"/>
                  <a:pt x="3222" y="3709"/>
                </a:cubicBezTo>
                <a:lnTo>
                  <a:pt x="1368" y="2797"/>
                </a:lnTo>
                <a:lnTo>
                  <a:pt x="183" y="5228"/>
                </a:lnTo>
                <a:lnTo>
                  <a:pt x="2037" y="6140"/>
                </a:lnTo>
                <a:cubicBezTo>
                  <a:pt x="1976" y="6566"/>
                  <a:pt x="1946" y="7022"/>
                  <a:pt x="1976" y="7478"/>
                </a:cubicBezTo>
                <a:lnTo>
                  <a:pt x="0" y="8146"/>
                </a:lnTo>
                <a:lnTo>
                  <a:pt x="852" y="10700"/>
                </a:lnTo>
                <a:lnTo>
                  <a:pt x="2827" y="10031"/>
                </a:lnTo>
                <a:cubicBezTo>
                  <a:pt x="3101" y="10396"/>
                  <a:pt x="3374" y="10700"/>
                  <a:pt x="3709" y="11004"/>
                </a:cubicBezTo>
                <a:lnTo>
                  <a:pt x="2797" y="12858"/>
                </a:lnTo>
                <a:lnTo>
                  <a:pt x="5229" y="14043"/>
                </a:lnTo>
                <a:lnTo>
                  <a:pt x="6140" y="12189"/>
                </a:lnTo>
                <a:cubicBezTo>
                  <a:pt x="6441" y="12232"/>
                  <a:pt x="6757" y="12275"/>
                  <a:pt x="7078" y="12275"/>
                </a:cubicBezTo>
                <a:cubicBezTo>
                  <a:pt x="7211" y="12275"/>
                  <a:pt x="7344" y="12268"/>
                  <a:pt x="7478" y="12250"/>
                </a:cubicBezTo>
                <a:lnTo>
                  <a:pt x="8147" y="14225"/>
                </a:lnTo>
                <a:lnTo>
                  <a:pt x="10700" y="13374"/>
                </a:lnTo>
                <a:lnTo>
                  <a:pt x="10031" y="11399"/>
                </a:lnTo>
                <a:cubicBezTo>
                  <a:pt x="10396" y="11125"/>
                  <a:pt x="10700" y="10852"/>
                  <a:pt x="11004" y="10517"/>
                </a:cubicBezTo>
                <a:lnTo>
                  <a:pt x="12858" y="11429"/>
                </a:lnTo>
                <a:lnTo>
                  <a:pt x="14043" y="8997"/>
                </a:lnTo>
                <a:lnTo>
                  <a:pt x="12189" y="8086"/>
                </a:lnTo>
                <a:cubicBezTo>
                  <a:pt x="12280" y="7660"/>
                  <a:pt x="12311" y="7204"/>
                  <a:pt x="12280" y="6748"/>
                </a:cubicBezTo>
                <a:lnTo>
                  <a:pt x="14256" y="6079"/>
                </a:lnTo>
                <a:lnTo>
                  <a:pt x="13375" y="3526"/>
                </a:lnTo>
                <a:lnTo>
                  <a:pt x="11399" y="4195"/>
                </a:lnTo>
                <a:cubicBezTo>
                  <a:pt x="11125" y="3830"/>
                  <a:pt x="10852" y="3526"/>
                  <a:pt x="10517" y="3222"/>
                </a:cubicBezTo>
                <a:lnTo>
                  <a:pt x="11429" y="1368"/>
                </a:lnTo>
                <a:lnTo>
                  <a:pt x="8998" y="183"/>
                </a:lnTo>
                <a:lnTo>
                  <a:pt x="8086" y="2037"/>
                </a:lnTo>
                <a:cubicBezTo>
                  <a:pt x="7785" y="1994"/>
                  <a:pt x="7469" y="1951"/>
                  <a:pt x="7148" y="1951"/>
                </a:cubicBezTo>
                <a:cubicBezTo>
                  <a:pt x="7015" y="1951"/>
                  <a:pt x="6882" y="1958"/>
                  <a:pt x="6748" y="1976"/>
                </a:cubicBezTo>
                <a:lnTo>
                  <a:pt x="608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7150" dist="57150" dir="5400000" algn="bl" rotWithShape="0">
              <a:schemeClr val="dk1">
                <a:alpha val="16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410" name="Google Shape;2410;p97"/>
          <p:cNvSpPr/>
          <p:nvPr/>
        </p:nvSpPr>
        <p:spPr>
          <a:xfrm>
            <a:off x="720004" y="1089600"/>
            <a:ext cx="361793" cy="361793"/>
          </a:xfrm>
          <a:custGeom>
            <a:avLst/>
            <a:gdLst/>
            <a:ahLst/>
            <a:cxnLst/>
            <a:rect l="l" t="t" r="r" b="b"/>
            <a:pathLst>
              <a:path w="10031" h="10031" extrusionOk="0">
                <a:moveTo>
                  <a:pt x="5047" y="3455"/>
                </a:moveTo>
                <a:cubicBezTo>
                  <a:pt x="5309" y="3455"/>
                  <a:pt x="5573" y="3526"/>
                  <a:pt x="5806" y="3678"/>
                </a:cubicBezTo>
                <a:cubicBezTo>
                  <a:pt x="6535" y="4134"/>
                  <a:pt x="6778" y="5046"/>
                  <a:pt x="6353" y="5775"/>
                </a:cubicBezTo>
                <a:cubicBezTo>
                  <a:pt x="6074" y="6254"/>
                  <a:pt x="5572" y="6523"/>
                  <a:pt x="5055" y="6523"/>
                </a:cubicBezTo>
                <a:cubicBezTo>
                  <a:pt x="4783" y="6523"/>
                  <a:pt x="4507" y="6449"/>
                  <a:pt x="4256" y="6292"/>
                </a:cubicBezTo>
                <a:cubicBezTo>
                  <a:pt x="3526" y="5897"/>
                  <a:pt x="3283" y="4924"/>
                  <a:pt x="3739" y="4225"/>
                </a:cubicBezTo>
                <a:cubicBezTo>
                  <a:pt x="4002" y="3739"/>
                  <a:pt x="4522" y="3455"/>
                  <a:pt x="5047" y="3455"/>
                </a:cubicBezTo>
                <a:close/>
                <a:moveTo>
                  <a:pt x="4681" y="0"/>
                </a:moveTo>
                <a:lnTo>
                  <a:pt x="2857" y="456"/>
                </a:lnTo>
                <a:lnTo>
                  <a:pt x="3222" y="1854"/>
                </a:lnTo>
                <a:cubicBezTo>
                  <a:pt x="2979" y="2006"/>
                  <a:pt x="2705" y="2189"/>
                  <a:pt x="2462" y="2432"/>
                </a:cubicBezTo>
                <a:lnTo>
                  <a:pt x="1216" y="1672"/>
                </a:lnTo>
                <a:lnTo>
                  <a:pt x="274" y="3313"/>
                </a:lnTo>
                <a:lnTo>
                  <a:pt x="1520" y="4073"/>
                </a:lnTo>
                <a:cubicBezTo>
                  <a:pt x="1459" y="4377"/>
                  <a:pt x="1398" y="4681"/>
                  <a:pt x="1398" y="4985"/>
                </a:cubicBezTo>
                <a:lnTo>
                  <a:pt x="0" y="5350"/>
                </a:lnTo>
                <a:lnTo>
                  <a:pt x="456" y="7173"/>
                </a:lnTo>
                <a:lnTo>
                  <a:pt x="1854" y="6809"/>
                </a:lnTo>
                <a:cubicBezTo>
                  <a:pt x="2006" y="7052"/>
                  <a:pt x="2189" y="7325"/>
                  <a:pt x="2432" y="7569"/>
                </a:cubicBezTo>
                <a:lnTo>
                  <a:pt x="1672" y="8815"/>
                </a:lnTo>
                <a:lnTo>
                  <a:pt x="3313" y="9757"/>
                </a:lnTo>
                <a:lnTo>
                  <a:pt x="4073" y="8511"/>
                </a:lnTo>
                <a:cubicBezTo>
                  <a:pt x="4377" y="8572"/>
                  <a:pt x="4681" y="8632"/>
                  <a:pt x="4985" y="8632"/>
                </a:cubicBezTo>
                <a:lnTo>
                  <a:pt x="5350" y="10031"/>
                </a:lnTo>
                <a:lnTo>
                  <a:pt x="7174" y="9575"/>
                </a:lnTo>
                <a:lnTo>
                  <a:pt x="6809" y="8176"/>
                </a:lnTo>
                <a:cubicBezTo>
                  <a:pt x="7052" y="8024"/>
                  <a:pt x="7326" y="7812"/>
                  <a:pt x="7569" y="7599"/>
                </a:cubicBezTo>
                <a:lnTo>
                  <a:pt x="8815" y="8359"/>
                </a:lnTo>
                <a:lnTo>
                  <a:pt x="9757" y="6717"/>
                </a:lnTo>
                <a:lnTo>
                  <a:pt x="8511" y="5958"/>
                </a:lnTo>
                <a:cubicBezTo>
                  <a:pt x="8572" y="5654"/>
                  <a:pt x="8633" y="5350"/>
                  <a:pt x="8633" y="5046"/>
                </a:cubicBezTo>
                <a:lnTo>
                  <a:pt x="10031" y="4681"/>
                </a:lnTo>
                <a:lnTo>
                  <a:pt x="9575" y="2857"/>
                </a:lnTo>
                <a:lnTo>
                  <a:pt x="8177" y="3222"/>
                </a:lnTo>
                <a:cubicBezTo>
                  <a:pt x="8025" y="2948"/>
                  <a:pt x="7842" y="2705"/>
                  <a:pt x="7599" y="2462"/>
                </a:cubicBezTo>
                <a:lnTo>
                  <a:pt x="8359" y="1216"/>
                </a:lnTo>
                <a:lnTo>
                  <a:pt x="6718" y="274"/>
                </a:lnTo>
                <a:lnTo>
                  <a:pt x="5958" y="1520"/>
                </a:lnTo>
                <a:cubicBezTo>
                  <a:pt x="5654" y="1429"/>
                  <a:pt x="5350" y="1398"/>
                  <a:pt x="5046" y="1398"/>
                </a:cubicBezTo>
                <a:lnTo>
                  <a:pt x="4681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57150" dist="47625" dir="5400000" algn="bl" rotWithShape="0">
              <a:schemeClr val="dk1">
                <a:alpha val="1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59" t="1203" r="4782" b="-1"/>
          <a:stretch>
            <a:fillRect/>
          </a:stretch>
        </p:blipFill>
        <p:spPr bwMode="auto">
          <a:xfrm>
            <a:off x="2858220" y="1422887"/>
            <a:ext cx="1511944" cy="3117179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55" t="1359" r="4714" b="-1"/>
          <a:stretch>
            <a:fillRect/>
          </a:stretch>
        </p:blipFill>
        <p:spPr bwMode="auto">
          <a:xfrm>
            <a:off x="4943475" y="1428748"/>
            <a:ext cx="1522095" cy="31134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6" dur="800" fill="hold"/>
                                        <p:tgtEl>
                                          <p:spTgt spid="24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8" dur="800" fill="hold"/>
                                        <p:tgtEl>
                                          <p:spTgt spid="240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2" name="Google Shape;2222;p93"/>
          <p:cNvSpPr/>
          <p:nvPr/>
        </p:nvSpPr>
        <p:spPr>
          <a:xfrm>
            <a:off x="8013100" y="540100"/>
            <a:ext cx="356425" cy="355650"/>
          </a:xfrm>
          <a:custGeom>
            <a:avLst/>
            <a:gdLst/>
            <a:ahLst/>
            <a:cxnLst/>
            <a:rect l="l" t="t" r="r" b="b"/>
            <a:pathLst>
              <a:path w="14257" h="14226" extrusionOk="0">
                <a:moveTo>
                  <a:pt x="7160" y="4895"/>
                </a:moveTo>
                <a:cubicBezTo>
                  <a:pt x="8066" y="4895"/>
                  <a:pt x="8891" y="5467"/>
                  <a:pt x="9180" y="6383"/>
                </a:cubicBezTo>
                <a:cubicBezTo>
                  <a:pt x="9575" y="7508"/>
                  <a:pt x="8967" y="8724"/>
                  <a:pt x="7812" y="9119"/>
                </a:cubicBezTo>
                <a:cubicBezTo>
                  <a:pt x="7591" y="9191"/>
                  <a:pt x="7367" y="9225"/>
                  <a:pt x="7145" y="9225"/>
                </a:cubicBezTo>
                <a:cubicBezTo>
                  <a:pt x="6241" y="9225"/>
                  <a:pt x="5394" y="8655"/>
                  <a:pt x="5077" y="7751"/>
                </a:cubicBezTo>
                <a:cubicBezTo>
                  <a:pt x="4712" y="6596"/>
                  <a:pt x="5320" y="5380"/>
                  <a:pt x="6444" y="5016"/>
                </a:cubicBezTo>
                <a:cubicBezTo>
                  <a:pt x="6683" y="4934"/>
                  <a:pt x="6924" y="4895"/>
                  <a:pt x="7160" y="4895"/>
                </a:cubicBezTo>
                <a:close/>
                <a:moveTo>
                  <a:pt x="6080" y="0"/>
                </a:moveTo>
                <a:lnTo>
                  <a:pt x="3526" y="851"/>
                </a:lnTo>
                <a:lnTo>
                  <a:pt x="4226" y="2827"/>
                </a:lnTo>
                <a:cubicBezTo>
                  <a:pt x="3830" y="3101"/>
                  <a:pt x="3526" y="3374"/>
                  <a:pt x="3222" y="3709"/>
                </a:cubicBezTo>
                <a:lnTo>
                  <a:pt x="1368" y="2797"/>
                </a:lnTo>
                <a:lnTo>
                  <a:pt x="183" y="5228"/>
                </a:lnTo>
                <a:lnTo>
                  <a:pt x="2037" y="6140"/>
                </a:lnTo>
                <a:cubicBezTo>
                  <a:pt x="1976" y="6566"/>
                  <a:pt x="1946" y="7022"/>
                  <a:pt x="1976" y="7478"/>
                </a:cubicBezTo>
                <a:lnTo>
                  <a:pt x="0" y="8146"/>
                </a:lnTo>
                <a:lnTo>
                  <a:pt x="852" y="10700"/>
                </a:lnTo>
                <a:lnTo>
                  <a:pt x="2827" y="10031"/>
                </a:lnTo>
                <a:cubicBezTo>
                  <a:pt x="3101" y="10396"/>
                  <a:pt x="3374" y="10700"/>
                  <a:pt x="3709" y="11004"/>
                </a:cubicBezTo>
                <a:lnTo>
                  <a:pt x="2797" y="12858"/>
                </a:lnTo>
                <a:lnTo>
                  <a:pt x="5229" y="14043"/>
                </a:lnTo>
                <a:lnTo>
                  <a:pt x="6140" y="12189"/>
                </a:lnTo>
                <a:cubicBezTo>
                  <a:pt x="6441" y="12232"/>
                  <a:pt x="6757" y="12275"/>
                  <a:pt x="7078" y="12275"/>
                </a:cubicBezTo>
                <a:cubicBezTo>
                  <a:pt x="7211" y="12275"/>
                  <a:pt x="7344" y="12268"/>
                  <a:pt x="7478" y="12250"/>
                </a:cubicBezTo>
                <a:lnTo>
                  <a:pt x="8147" y="14225"/>
                </a:lnTo>
                <a:lnTo>
                  <a:pt x="10700" y="13374"/>
                </a:lnTo>
                <a:lnTo>
                  <a:pt x="10031" y="11399"/>
                </a:lnTo>
                <a:cubicBezTo>
                  <a:pt x="10396" y="11125"/>
                  <a:pt x="10700" y="10852"/>
                  <a:pt x="11004" y="10517"/>
                </a:cubicBezTo>
                <a:lnTo>
                  <a:pt x="12858" y="11429"/>
                </a:lnTo>
                <a:lnTo>
                  <a:pt x="14043" y="8997"/>
                </a:lnTo>
                <a:lnTo>
                  <a:pt x="12189" y="8086"/>
                </a:lnTo>
                <a:cubicBezTo>
                  <a:pt x="12280" y="7660"/>
                  <a:pt x="12311" y="7204"/>
                  <a:pt x="12280" y="6748"/>
                </a:cubicBezTo>
                <a:lnTo>
                  <a:pt x="14256" y="6079"/>
                </a:lnTo>
                <a:lnTo>
                  <a:pt x="13375" y="3526"/>
                </a:lnTo>
                <a:lnTo>
                  <a:pt x="11399" y="4195"/>
                </a:lnTo>
                <a:cubicBezTo>
                  <a:pt x="11125" y="3830"/>
                  <a:pt x="10852" y="3526"/>
                  <a:pt x="10517" y="3222"/>
                </a:cubicBezTo>
                <a:lnTo>
                  <a:pt x="11429" y="1368"/>
                </a:lnTo>
                <a:lnTo>
                  <a:pt x="8998" y="183"/>
                </a:lnTo>
                <a:lnTo>
                  <a:pt x="8086" y="2037"/>
                </a:lnTo>
                <a:cubicBezTo>
                  <a:pt x="7785" y="1994"/>
                  <a:pt x="7469" y="1951"/>
                  <a:pt x="7148" y="1951"/>
                </a:cubicBezTo>
                <a:cubicBezTo>
                  <a:pt x="7015" y="1951"/>
                  <a:pt x="6882" y="1958"/>
                  <a:pt x="6748" y="1976"/>
                </a:cubicBezTo>
                <a:lnTo>
                  <a:pt x="608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57150" dist="57150" dir="5400000" algn="bl" rotWithShape="0">
              <a:schemeClr val="dk1">
                <a:alpha val="16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223" name="Google Shape;2223;p93"/>
          <p:cNvSpPr/>
          <p:nvPr/>
        </p:nvSpPr>
        <p:spPr>
          <a:xfrm>
            <a:off x="3353075" y="4313900"/>
            <a:ext cx="250775" cy="250775"/>
          </a:xfrm>
          <a:custGeom>
            <a:avLst/>
            <a:gdLst/>
            <a:ahLst/>
            <a:cxnLst/>
            <a:rect l="l" t="t" r="r" b="b"/>
            <a:pathLst>
              <a:path w="10031" h="10031" extrusionOk="0">
                <a:moveTo>
                  <a:pt x="5047" y="3455"/>
                </a:moveTo>
                <a:cubicBezTo>
                  <a:pt x="5309" y="3455"/>
                  <a:pt x="5573" y="3526"/>
                  <a:pt x="5806" y="3678"/>
                </a:cubicBezTo>
                <a:cubicBezTo>
                  <a:pt x="6535" y="4134"/>
                  <a:pt x="6778" y="5046"/>
                  <a:pt x="6353" y="5775"/>
                </a:cubicBezTo>
                <a:cubicBezTo>
                  <a:pt x="6074" y="6254"/>
                  <a:pt x="5572" y="6523"/>
                  <a:pt x="5055" y="6523"/>
                </a:cubicBezTo>
                <a:cubicBezTo>
                  <a:pt x="4783" y="6523"/>
                  <a:pt x="4507" y="6449"/>
                  <a:pt x="4256" y="6292"/>
                </a:cubicBezTo>
                <a:cubicBezTo>
                  <a:pt x="3526" y="5897"/>
                  <a:pt x="3283" y="4924"/>
                  <a:pt x="3739" y="4225"/>
                </a:cubicBezTo>
                <a:cubicBezTo>
                  <a:pt x="4002" y="3739"/>
                  <a:pt x="4522" y="3455"/>
                  <a:pt x="5047" y="3455"/>
                </a:cubicBezTo>
                <a:close/>
                <a:moveTo>
                  <a:pt x="4681" y="0"/>
                </a:moveTo>
                <a:lnTo>
                  <a:pt x="2857" y="456"/>
                </a:lnTo>
                <a:lnTo>
                  <a:pt x="3222" y="1854"/>
                </a:lnTo>
                <a:cubicBezTo>
                  <a:pt x="2979" y="2006"/>
                  <a:pt x="2705" y="2189"/>
                  <a:pt x="2462" y="2432"/>
                </a:cubicBezTo>
                <a:lnTo>
                  <a:pt x="1216" y="1672"/>
                </a:lnTo>
                <a:lnTo>
                  <a:pt x="274" y="3313"/>
                </a:lnTo>
                <a:lnTo>
                  <a:pt x="1520" y="4073"/>
                </a:lnTo>
                <a:cubicBezTo>
                  <a:pt x="1459" y="4377"/>
                  <a:pt x="1398" y="4681"/>
                  <a:pt x="1398" y="4985"/>
                </a:cubicBezTo>
                <a:lnTo>
                  <a:pt x="0" y="5350"/>
                </a:lnTo>
                <a:lnTo>
                  <a:pt x="456" y="7173"/>
                </a:lnTo>
                <a:lnTo>
                  <a:pt x="1854" y="6809"/>
                </a:lnTo>
                <a:cubicBezTo>
                  <a:pt x="2006" y="7052"/>
                  <a:pt x="2189" y="7325"/>
                  <a:pt x="2432" y="7569"/>
                </a:cubicBezTo>
                <a:lnTo>
                  <a:pt x="1672" y="8815"/>
                </a:lnTo>
                <a:lnTo>
                  <a:pt x="3313" y="9757"/>
                </a:lnTo>
                <a:lnTo>
                  <a:pt x="4073" y="8511"/>
                </a:lnTo>
                <a:cubicBezTo>
                  <a:pt x="4377" y="8572"/>
                  <a:pt x="4681" y="8632"/>
                  <a:pt x="4985" y="8632"/>
                </a:cubicBezTo>
                <a:lnTo>
                  <a:pt x="5350" y="10031"/>
                </a:lnTo>
                <a:lnTo>
                  <a:pt x="7174" y="9575"/>
                </a:lnTo>
                <a:lnTo>
                  <a:pt x="6809" y="8176"/>
                </a:lnTo>
                <a:cubicBezTo>
                  <a:pt x="7052" y="8024"/>
                  <a:pt x="7326" y="7812"/>
                  <a:pt x="7569" y="7599"/>
                </a:cubicBezTo>
                <a:lnTo>
                  <a:pt x="8815" y="8359"/>
                </a:lnTo>
                <a:lnTo>
                  <a:pt x="9757" y="6717"/>
                </a:lnTo>
                <a:lnTo>
                  <a:pt x="8511" y="5958"/>
                </a:lnTo>
                <a:cubicBezTo>
                  <a:pt x="8572" y="5654"/>
                  <a:pt x="8633" y="5350"/>
                  <a:pt x="8633" y="5046"/>
                </a:cubicBezTo>
                <a:lnTo>
                  <a:pt x="10031" y="4681"/>
                </a:lnTo>
                <a:lnTo>
                  <a:pt x="9575" y="2857"/>
                </a:lnTo>
                <a:lnTo>
                  <a:pt x="8177" y="3222"/>
                </a:lnTo>
                <a:cubicBezTo>
                  <a:pt x="8025" y="2948"/>
                  <a:pt x="7842" y="2705"/>
                  <a:pt x="7599" y="2462"/>
                </a:cubicBezTo>
                <a:lnTo>
                  <a:pt x="8359" y="1216"/>
                </a:lnTo>
                <a:lnTo>
                  <a:pt x="6718" y="274"/>
                </a:lnTo>
                <a:lnTo>
                  <a:pt x="5958" y="1520"/>
                </a:lnTo>
                <a:cubicBezTo>
                  <a:pt x="5654" y="1429"/>
                  <a:pt x="5350" y="1398"/>
                  <a:pt x="5046" y="1398"/>
                </a:cubicBezTo>
                <a:lnTo>
                  <a:pt x="4681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ffectLst>
            <a:outerShdw blurRad="57150" dist="47625" dir="5400000" algn="bl" rotWithShape="0">
              <a:schemeClr val="dk1">
                <a:alpha val="1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224" name="Google Shape;2224;p93"/>
          <p:cNvSpPr txBox="1">
            <a:spLocks noGrp="1"/>
          </p:cNvSpPr>
          <p:nvPr>
            <p:ph type="title"/>
          </p:nvPr>
        </p:nvSpPr>
        <p:spPr>
          <a:xfrm>
            <a:off x="2060993" y="1717300"/>
            <a:ext cx="5016300" cy="173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/>
              <a:t>Thank you</a:t>
            </a:r>
            <a:endParaRPr sz="4800" dirty="0"/>
          </a:p>
        </p:txBody>
      </p:sp>
      <p:grpSp>
        <p:nvGrpSpPr>
          <p:cNvPr id="2225" name="Google Shape;2225;p93"/>
          <p:cNvGrpSpPr/>
          <p:nvPr/>
        </p:nvGrpSpPr>
        <p:grpSpPr>
          <a:xfrm>
            <a:off x="7088092" y="2948651"/>
            <a:ext cx="1335901" cy="888060"/>
            <a:chOff x="3903179" y="2390563"/>
            <a:chExt cx="1335901" cy="888060"/>
          </a:xfrm>
        </p:grpSpPr>
        <p:grpSp>
          <p:nvGrpSpPr>
            <p:cNvPr id="2226" name="Google Shape;2226;p93"/>
            <p:cNvGrpSpPr/>
            <p:nvPr/>
          </p:nvGrpSpPr>
          <p:grpSpPr>
            <a:xfrm>
              <a:off x="3903179" y="2390563"/>
              <a:ext cx="1335901" cy="888060"/>
              <a:chOff x="4981963" y="3755000"/>
              <a:chExt cx="1001575" cy="735575"/>
            </a:xfrm>
          </p:grpSpPr>
          <p:sp>
            <p:nvSpPr>
              <p:cNvPr id="2227" name="Google Shape;2227;p93"/>
              <p:cNvSpPr/>
              <p:nvPr/>
            </p:nvSpPr>
            <p:spPr>
              <a:xfrm>
                <a:off x="4981963" y="3755000"/>
                <a:ext cx="1001575" cy="735575"/>
              </a:xfrm>
              <a:custGeom>
                <a:avLst/>
                <a:gdLst/>
                <a:ahLst/>
                <a:cxnLst/>
                <a:rect l="l" t="t" r="r" b="b"/>
                <a:pathLst>
                  <a:path w="40063" h="29423" extrusionOk="0">
                    <a:moveTo>
                      <a:pt x="1916" y="0"/>
                    </a:moveTo>
                    <a:cubicBezTo>
                      <a:pt x="852" y="0"/>
                      <a:pt x="1" y="882"/>
                      <a:pt x="1" y="1945"/>
                    </a:cubicBezTo>
                    <a:lnTo>
                      <a:pt x="1" y="27478"/>
                    </a:lnTo>
                    <a:cubicBezTo>
                      <a:pt x="1" y="28541"/>
                      <a:pt x="852" y="29423"/>
                      <a:pt x="1916" y="29423"/>
                    </a:cubicBezTo>
                    <a:lnTo>
                      <a:pt x="38148" y="29423"/>
                    </a:lnTo>
                    <a:cubicBezTo>
                      <a:pt x="39211" y="29423"/>
                      <a:pt x="40063" y="28541"/>
                      <a:pt x="40063" y="27478"/>
                    </a:cubicBezTo>
                    <a:lnTo>
                      <a:pt x="40063" y="1976"/>
                    </a:lnTo>
                    <a:cubicBezTo>
                      <a:pt x="40063" y="882"/>
                      <a:pt x="39211" y="0"/>
                      <a:pt x="38148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  <a:effectLst>
                <a:outerShdw blurRad="57150" dist="76200" dir="5400000" algn="bl" rotWithShape="0">
                  <a:schemeClr val="dk1">
                    <a:alpha val="1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28" name="Google Shape;2228;p93"/>
              <p:cNvSpPr/>
              <p:nvPr/>
            </p:nvSpPr>
            <p:spPr>
              <a:xfrm>
                <a:off x="5092913" y="4207125"/>
                <a:ext cx="779675" cy="30425"/>
              </a:xfrm>
              <a:custGeom>
                <a:avLst/>
                <a:gdLst/>
                <a:ahLst/>
                <a:cxnLst/>
                <a:rect l="l" t="t" r="r" b="b"/>
                <a:pathLst>
                  <a:path w="31187" h="1217" extrusionOk="0">
                    <a:moveTo>
                      <a:pt x="609" y="0"/>
                    </a:moveTo>
                    <a:cubicBezTo>
                      <a:pt x="274" y="0"/>
                      <a:pt x="1" y="274"/>
                      <a:pt x="1" y="608"/>
                    </a:cubicBezTo>
                    <a:cubicBezTo>
                      <a:pt x="1" y="973"/>
                      <a:pt x="274" y="1216"/>
                      <a:pt x="609" y="1216"/>
                    </a:cubicBezTo>
                    <a:lnTo>
                      <a:pt x="30579" y="1216"/>
                    </a:lnTo>
                    <a:cubicBezTo>
                      <a:pt x="30913" y="1216"/>
                      <a:pt x="31187" y="973"/>
                      <a:pt x="31187" y="608"/>
                    </a:cubicBezTo>
                    <a:cubicBezTo>
                      <a:pt x="31187" y="274"/>
                      <a:pt x="30913" y="0"/>
                      <a:pt x="3057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57150" dir="5400000" algn="bl" rotWithShape="0">
                  <a:schemeClr val="dk1">
                    <a:alpha val="2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29" name="Google Shape;2229;p93"/>
              <p:cNvSpPr/>
              <p:nvPr/>
            </p:nvSpPr>
            <p:spPr>
              <a:xfrm>
                <a:off x="5092913" y="4286900"/>
                <a:ext cx="779675" cy="30425"/>
              </a:xfrm>
              <a:custGeom>
                <a:avLst/>
                <a:gdLst/>
                <a:ahLst/>
                <a:cxnLst/>
                <a:rect l="l" t="t" r="r" b="b"/>
                <a:pathLst>
                  <a:path w="31187" h="1217" extrusionOk="0">
                    <a:moveTo>
                      <a:pt x="609" y="1"/>
                    </a:moveTo>
                    <a:cubicBezTo>
                      <a:pt x="274" y="1"/>
                      <a:pt x="1" y="275"/>
                      <a:pt x="1" y="609"/>
                    </a:cubicBezTo>
                    <a:cubicBezTo>
                      <a:pt x="1" y="974"/>
                      <a:pt x="274" y="1217"/>
                      <a:pt x="609" y="1217"/>
                    </a:cubicBezTo>
                    <a:lnTo>
                      <a:pt x="30579" y="1217"/>
                    </a:lnTo>
                    <a:cubicBezTo>
                      <a:pt x="30913" y="1217"/>
                      <a:pt x="31187" y="913"/>
                      <a:pt x="31187" y="609"/>
                    </a:cubicBezTo>
                    <a:cubicBezTo>
                      <a:pt x="31187" y="275"/>
                      <a:pt x="30913" y="1"/>
                      <a:pt x="3057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57150" dir="5400000" algn="bl" rotWithShape="0">
                  <a:schemeClr val="dk1">
                    <a:alpha val="2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30" name="Google Shape;2230;p93"/>
              <p:cNvSpPr/>
              <p:nvPr/>
            </p:nvSpPr>
            <p:spPr>
              <a:xfrm>
                <a:off x="5092913" y="4365950"/>
                <a:ext cx="295625" cy="30400"/>
              </a:xfrm>
              <a:custGeom>
                <a:avLst/>
                <a:gdLst/>
                <a:ahLst/>
                <a:cxnLst/>
                <a:rect l="l" t="t" r="r" b="b"/>
                <a:pathLst>
                  <a:path w="11825" h="1216" extrusionOk="0">
                    <a:moveTo>
                      <a:pt x="609" y="0"/>
                    </a:moveTo>
                    <a:cubicBezTo>
                      <a:pt x="274" y="0"/>
                      <a:pt x="1" y="274"/>
                      <a:pt x="1" y="608"/>
                    </a:cubicBezTo>
                    <a:cubicBezTo>
                      <a:pt x="1" y="942"/>
                      <a:pt x="274" y="1216"/>
                      <a:pt x="609" y="1216"/>
                    </a:cubicBezTo>
                    <a:lnTo>
                      <a:pt x="11217" y="1216"/>
                    </a:lnTo>
                    <a:cubicBezTo>
                      <a:pt x="11551" y="1216"/>
                      <a:pt x="11825" y="942"/>
                      <a:pt x="11825" y="608"/>
                    </a:cubicBezTo>
                    <a:cubicBezTo>
                      <a:pt x="11825" y="274"/>
                      <a:pt x="11551" y="0"/>
                      <a:pt x="1121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57150" dir="5400000" algn="bl" rotWithShape="0">
                  <a:schemeClr val="dk1">
                    <a:alpha val="2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2231" name="Google Shape;2231;p93"/>
            <p:cNvGrpSpPr/>
            <p:nvPr/>
          </p:nvGrpSpPr>
          <p:grpSpPr>
            <a:xfrm>
              <a:off x="4037359" y="2434200"/>
              <a:ext cx="468224" cy="468207"/>
              <a:chOff x="5921438" y="1923500"/>
              <a:chExt cx="707500" cy="707475"/>
            </a:xfrm>
          </p:grpSpPr>
          <p:sp>
            <p:nvSpPr>
              <p:cNvPr id="2232" name="Google Shape;2232;p93"/>
              <p:cNvSpPr/>
              <p:nvPr/>
            </p:nvSpPr>
            <p:spPr>
              <a:xfrm>
                <a:off x="5921438" y="1923500"/>
                <a:ext cx="707500" cy="707475"/>
              </a:xfrm>
              <a:custGeom>
                <a:avLst/>
                <a:gdLst/>
                <a:ahLst/>
                <a:cxnLst/>
                <a:rect l="l" t="t" r="r" b="b"/>
                <a:pathLst>
                  <a:path w="28300" h="28299" extrusionOk="0">
                    <a:moveTo>
                      <a:pt x="25260" y="28298"/>
                    </a:moveTo>
                    <a:lnTo>
                      <a:pt x="3040" y="28298"/>
                    </a:lnTo>
                    <a:cubicBezTo>
                      <a:pt x="1369" y="28298"/>
                      <a:pt x="1" y="26931"/>
                      <a:pt x="1" y="25259"/>
                    </a:cubicBezTo>
                    <a:lnTo>
                      <a:pt x="1" y="3040"/>
                    </a:lnTo>
                    <a:cubicBezTo>
                      <a:pt x="1" y="1368"/>
                      <a:pt x="1369" y="0"/>
                      <a:pt x="3040" y="0"/>
                    </a:cubicBezTo>
                    <a:lnTo>
                      <a:pt x="25260" y="0"/>
                    </a:lnTo>
                    <a:cubicBezTo>
                      <a:pt x="26931" y="0"/>
                      <a:pt x="28299" y="1368"/>
                      <a:pt x="28299" y="3040"/>
                    </a:cubicBezTo>
                    <a:lnTo>
                      <a:pt x="28299" y="25259"/>
                    </a:lnTo>
                    <a:cubicBezTo>
                      <a:pt x="28299" y="26931"/>
                      <a:pt x="26931" y="28298"/>
                      <a:pt x="25260" y="28298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28575" dir="5400000" algn="bl" rotWithShape="0">
                  <a:schemeClr val="dk1">
                    <a:alpha val="18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33" name="Google Shape;2233;p93"/>
              <p:cNvSpPr/>
              <p:nvPr/>
            </p:nvSpPr>
            <p:spPr>
              <a:xfrm>
                <a:off x="6070750" y="2199097"/>
                <a:ext cx="404418" cy="244866"/>
              </a:xfrm>
              <a:custGeom>
                <a:avLst/>
                <a:gdLst/>
                <a:ahLst/>
                <a:cxnLst/>
                <a:rect l="l" t="t" r="r" b="b"/>
                <a:pathLst>
                  <a:path w="18876" h="11429" extrusionOk="0">
                    <a:moveTo>
                      <a:pt x="11976" y="0"/>
                    </a:moveTo>
                    <a:lnTo>
                      <a:pt x="8085" y="6262"/>
                    </a:lnTo>
                    <a:lnTo>
                      <a:pt x="5654" y="2249"/>
                    </a:lnTo>
                    <a:lnTo>
                      <a:pt x="0" y="11429"/>
                    </a:lnTo>
                    <a:lnTo>
                      <a:pt x="18876" y="11429"/>
                    </a:lnTo>
                    <a:lnTo>
                      <a:pt x="1197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6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34" name="Google Shape;2234;p93"/>
              <p:cNvSpPr/>
              <p:nvPr/>
            </p:nvSpPr>
            <p:spPr>
              <a:xfrm>
                <a:off x="6146294" y="2120938"/>
                <a:ext cx="89878" cy="89899"/>
              </a:xfrm>
              <a:custGeom>
                <a:avLst/>
                <a:gdLst/>
                <a:ahLst/>
                <a:cxnLst/>
                <a:rect l="l" t="t" r="r" b="b"/>
                <a:pathLst>
                  <a:path w="4195" h="4196" extrusionOk="0">
                    <a:moveTo>
                      <a:pt x="2097" y="1"/>
                    </a:moveTo>
                    <a:cubicBezTo>
                      <a:pt x="942" y="1"/>
                      <a:pt x="0" y="943"/>
                      <a:pt x="0" y="2098"/>
                    </a:cubicBezTo>
                    <a:cubicBezTo>
                      <a:pt x="0" y="3223"/>
                      <a:pt x="942" y="4195"/>
                      <a:pt x="2097" y="4195"/>
                    </a:cubicBezTo>
                    <a:cubicBezTo>
                      <a:pt x="3222" y="4195"/>
                      <a:pt x="4195" y="3223"/>
                      <a:pt x="4195" y="2098"/>
                    </a:cubicBezTo>
                    <a:cubicBezTo>
                      <a:pt x="4195" y="943"/>
                      <a:pt x="3222" y="1"/>
                      <a:pt x="209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57150" dist="19050" dir="5460000" algn="bl" rotWithShape="0">
                  <a:schemeClr val="dk1">
                    <a:alpha val="15000"/>
                  </a:schemeClr>
                </a:outerShdw>
                <a:reflection stA="10000" endPos="24000" dist="762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2235" name="Google Shape;2235;p93"/>
            <p:cNvGrpSpPr/>
            <p:nvPr/>
          </p:nvGrpSpPr>
          <p:grpSpPr>
            <a:xfrm>
              <a:off x="4571821" y="2645769"/>
              <a:ext cx="500473" cy="228451"/>
              <a:chOff x="5092913" y="4207125"/>
              <a:chExt cx="779675" cy="189225"/>
            </a:xfrm>
          </p:grpSpPr>
          <p:sp>
            <p:nvSpPr>
              <p:cNvPr id="2236" name="Google Shape;2236;p93"/>
              <p:cNvSpPr/>
              <p:nvPr/>
            </p:nvSpPr>
            <p:spPr>
              <a:xfrm>
                <a:off x="5092913" y="4207125"/>
                <a:ext cx="779675" cy="30425"/>
              </a:xfrm>
              <a:custGeom>
                <a:avLst/>
                <a:gdLst/>
                <a:ahLst/>
                <a:cxnLst/>
                <a:rect l="l" t="t" r="r" b="b"/>
                <a:pathLst>
                  <a:path w="31187" h="1217" extrusionOk="0">
                    <a:moveTo>
                      <a:pt x="609" y="0"/>
                    </a:moveTo>
                    <a:cubicBezTo>
                      <a:pt x="274" y="0"/>
                      <a:pt x="1" y="274"/>
                      <a:pt x="1" y="608"/>
                    </a:cubicBezTo>
                    <a:cubicBezTo>
                      <a:pt x="1" y="973"/>
                      <a:pt x="274" y="1216"/>
                      <a:pt x="609" y="1216"/>
                    </a:cubicBezTo>
                    <a:lnTo>
                      <a:pt x="30579" y="1216"/>
                    </a:lnTo>
                    <a:cubicBezTo>
                      <a:pt x="30913" y="1216"/>
                      <a:pt x="31187" y="973"/>
                      <a:pt x="31187" y="608"/>
                    </a:cubicBezTo>
                    <a:cubicBezTo>
                      <a:pt x="31187" y="274"/>
                      <a:pt x="30913" y="0"/>
                      <a:pt x="3057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57150" dir="5400000" algn="bl" rotWithShape="0">
                  <a:schemeClr val="dk1">
                    <a:alpha val="2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37" name="Google Shape;2237;p93"/>
              <p:cNvSpPr/>
              <p:nvPr/>
            </p:nvSpPr>
            <p:spPr>
              <a:xfrm>
                <a:off x="5092913" y="4286900"/>
                <a:ext cx="779675" cy="30425"/>
              </a:xfrm>
              <a:custGeom>
                <a:avLst/>
                <a:gdLst/>
                <a:ahLst/>
                <a:cxnLst/>
                <a:rect l="l" t="t" r="r" b="b"/>
                <a:pathLst>
                  <a:path w="31187" h="1217" extrusionOk="0">
                    <a:moveTo>
                      <a:pt x="609" y="1"/>
                    </a:moveTo>
                    <a:cubicBezTo>
                      <a:pt x="274" y="1"/>
                      <a:pt x="1" y="275"/>
                      <a:pt x="1" y="609"/>
                    </a:cubicBezTo>
                    <a:cubicBezTo>
                      <a:pt x="1" y="974"/>
                      <a:pt x="274" y="1217"/>
                      <a:pt x="609" y="1217"/>
                    </a:cubicBezTo>
                    <a:lnTo>
                      <a:pt x="30579" y="1217"/>
                    </a:lnTo>
                    <a:cubicBezTo>
                      <a:pt x="30913" y="1217"/>
                      <a:pt x="31187" y="913"/>
                      <a:pt x="31187" y="609"/>
                    </a:cubicBezTo>
                    <a:cubicBezTo>
                      <a:pt x="31187" y="275"/>
                      <a:pt x="30913" y="1"/>
                      <a:pt x="3057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57150" dir="5400000" algn="bl" rotWithShape="0">
                  <a:schemeClr val="dk1">
                    <a:alpha val="2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38" name="Google Shape;2238;p93"/>
              <p:cNvSpPr/>
              <p:nvPr/>
            </p:nvSpPr>
            <p:spPr>
              <a:xfrm>
                <a:off x="5092913" y="4365950"/>
                <a:ext cx="295625" cy="30400"/>
              </a:xfrm>
              <a:custGeom>
                <a:avLst/>
                <a:gdLst/>
                <a:ahLst/>
                <a:cxnLst/>
                <a:rect l="l" t="t" r="r" b="b"/>
                <a:pathLst>
                  <a:path w="11825" h="1216" extrusionOk="0">
                    <a:moveTo>
                      <a:pt x="609" y="0"/>
                    </a:moveTo>
                    <a:cubicBezTo>
                      <a:pt x="274" y="0"/>
                      <a:pt x="1" y="274"/>
                      <a:pt x="1" y="608"/>
                    </a:cubicBezTo>
                    <a:cubicBezTo>
                      <a:pt x="1" y="942"/>
                      <a:pt x="274" y="1216"/>
                      <a:pt x="609" y="1216"/>
                    </a:cubicBezTo>
                    <a:lnTo>
                      <a:pt x="11217" y="1216"/>
                    </a:lnTo>
                    <a:cubicBezTo>
                      <a:pt x="11551" y="1216"/>
                      <a:pt x="11825" y="942"/>
                      <a:pt x="11825" y="608"/>
                    </a:cubicBezTo>
                    <a:cubicBezTo>
                      <a:pt x="11825" y="274"/>
                      <a:pt x="11551" y="0"/>
                      <a:pt x="1121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57150" dir="5400000" algn="bl" rotWithShape="0">
                  <a:schemeClr val="dk1">
                    <a:alpha val="2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sp>
          <p:nvSpPr>
            <p:cNvPr id="2239" name="Google Shape;2239;p93"/>
            <p:cNvSpPr/>
            <p:nvPr/>
          </p:nvSpPr>
          <p:spPr>
            <a:xfrm>
              <a:off x="4571821" y="2548146"/>
              <a:ext cx="500473" cy="36732"/>
            </a:xfrm>
            <a:custGeom>
              <a:avLst/>
              <a:gdLst/>
              <a:ahLst/>
              <a:cxnLst/>
              <a:rect l="l" t="t" r="r" b="b"/>
              <a:pathLst>
                <a:path w="31187" h="1217" extrusionOk="0">
                  <a:moveTo>
                    <a:pt x="609" y="0"/>
                  </a:moveTo>
                  <a:cubicBezTo>
                    <a:pt x="274" y="0"/>
                    <a:pt x="1" y="274"/>
                    <a:pt x="1" y="608"/>
                  </a:cubicBezTo>
                  <a:cubicBezTo>
                    <a:pt x="1" y="973"/>
                    <a:pt x="274" y="1216"/>
                    <a:pt x="609" y="1216"/>
                  </a:cubicBezTo>
                  <a:lnTo>
                    <a:pt x="30579" y="1216"/>
                  </a:lnTo>
                  <a:cubicBezTo>
                    <a:pt x="30913" y="1216"/>
                    <a:pt x="31187" y="973"/>
                    <a:pt x="31187" y="608"/>
                  </a:cubicBezTo>
                  <a:cubicBezTo>
                    <a:pt x="31187" y="274"/>
                    <a:pt x="30913" y="0"/>
                    <a:pt x="305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57150" dir="5400000" algn="bl" rotWithShape="0">
                <a:schemeClr val="dk1">
                  <a:alpha val="2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240" name="Google Shape;2240;p93"/>
          <p:cNvGrpSpPr/>
          <p:nvPr/>
        </p:nvGrpSpPr>
        <p:grpSpPr>
          <a:xfrm>
            <a:off x="6794302" y="3514136"/>
            <a:ext cx="485166" cy="485122"/>
            <a:chOff x="3933325" y="3806050"/>
            <a:chExt cx="633707" cy="633733"/>
          </a:xfrm>
        </p:grpSpPr>
        <p:sp>
          <p:nvSpPr>
            <p:cNvPr id="2241" name="Google Shape;2241;p93"/>
            <p:cNvSpPr/>
            <p:nvPr/>
          </p:nvSpPr>
          <p:spPr>
            <a:xfrm>
              <a:off x="3933325" y="3806050"/>
              <a:ext cx="633707" cy="633733"/>
            </a:xfrm>
            <a:custGeom>
              <a:avLst/>
              <a:gdLst/>
              <a:ahLst/>
              <a:cxnLst/>
              <a:rect l="l" t="t" r="r" b="b"/>
              <a:pathLst>
                <a:path w="24986" h="24987" extrusionOk="0">
                  <a:moveTo>
                    <a:pt x="4863" y="1"/>
                  </a:moveTo>
                  <a:cubicBezTo>
                    <a:pt x="2158" y="1"/>
                    <a:pt x="0" y="2189"/>
                    <a:pt x="0" y="4864"/>
                  </a:cubicBezTo>
                  <a:lnTo>
                    <a:pt x="0" y="20123"/>
                  </a:lnTo>
                  <a:cubicBezTo>
                    <a:pt x="0" y="22828"/>
                    <a:pt x="2189" y="24986"/>
                    <a:pt x="4863" y="24986"/>
                  </a:cubicBezTo>
                  <a:lnTo>
                    <a:pt x="20122" y="24986"/>
                  </a:lnTo>
                  <a:cubicBezTo>
                    <a:pt x="22827" y="24986"/>
                    <a:pt x="24985" y="22828"/>
                    <a:pt x="24985" y="20123"/>
                  </a:cubicBezTo>
                  <a:lnTo>
                    <a:pt x="24985" y="4864"/>
                  </a:lnTo>
                  <a:cubicBezTo>
                    <a:pt x="24985" y="2159"/>
                    <a:pt x="22797" y="1"/>
                    <a:pt x="20122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4EB3E4">
                    <a:alpha val="57647"/>
                  </a:srgbClr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19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42" name="Google Shape;2242;p93"/>
            <p:cNvSpPr/>
            <p:nvPr/>
          </p:nvSpPr>
          <p:spPr>
            <a:xfrm>
              <a:off x="4038151" y="3846150"/>
              <a:ext cx="424036" cy="403974"/>
            </a:xfrm>
            <a:custGeom>
              <a:avLst/>
              <a:gdLst/>
              <a:ahLst/>
              <a:cxnLst/>
              <a:rect l="l" t="t" r="r" b="b"/>
              <a:pathLst>
                <a:path w="16719" h="15928" extrusionOk="0">
                  <a:moveTo>
                    <a:pt x="8360" y="0"/>
                  </a:moveTo>
                  <a:lnTo>
                    <a:pt x="5776" y="5259"/>
                  </a:lnTo>
                  <a:lnTo>
                    <a:pt x="1" y="6080"/>
                  </a:lnTo>
                  <a:lnTo>
                    <a:pt x="4196" y="10153"/>
                  </a:lnTo>
                  <a:lnTo>
                    <a:pt x="3192" y="15928"/>
                  </a:lnTo>
                  <a:lnTo>
                    <a:pt x="8360" y="13192"/>
                  </a:lnTo>
                  <a:lnTo>
                    <a:pt x="13527" y="15928"/>
                  </a:lnTo>
                  <a:lnTo>
                    <a:pt x="12554" y="10153"/>
                  </a:lnTo>
                  <a:lnTo>
                    <a:pt x="16719" y="6080"/>
                  </a:lnTo>
                  <a:lnTo>
                    <a:pt x="10943" y="5259"/>
                  </a:lnTo>
                  <a:lnTo>
                    <a:pt x="836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9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43" name="Google Shape;2243;p93"/>
            <p:cNvSpPr/>
            <p:nvPr/>
          </p:nvSpPr>
          <p:spPr>
            <a:xfrm>
              <a:off x="4079011" y="4365773"/>
              <a:ext cx="343865" cy="25"/>
            </a:xfrm>
            <a:custGeom>
              <a:avLst/>
              <a:gdLst/>
              <a:ahLst/>
              <a:cxnLst/>
              <a:rect l="l" t="t" r="r" b="b"/>
              <a:pathLst>
                <a:path w="13558" h="1" fill="none" extrusionOk="0">
                  <a:moveTo>
                    <a:pt x="1" y="0"/>
                  </a:moveTo>
                  <a:lnTo>
                    <a:pt x="13557" y="0"/>
                  </a:ln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dk1">
                  <a:alpha val="19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44" name="Google Shape;2244;p93"/>
            <p:cNvSpPr/>
            <p:nvPr/>
          </p:nvSpPr>
          <p:spPr>
            <a:xfrm>
              <a:off x="4079011" y="4314869"/>
              <a:ext cx="343865" cy="25"/>
            </a:xfrm>
            <a:custGeom>
              <a:avLst/>
              <a:gdLst/>
              <a:ahLst/>
              <a:cxnLst/>
              <a:rect l="l" t="t" r="r" b="b"/>
              <a:pathLst>
                <a:path w="13558" h="1" fill="none" extrusionOk="0">
                  <a:moveTo>
                    <a:pt x="1" y="1"/>
                  </a:moveTo>
                  <a:lnTo>
                    <a:pt x="13557" y="1"/>
                  </a:ln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dk1">
                  <a:alpha val="19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245" name="Google Shape;2245;p93"/>
          <p:cNvGrpSpPr/>
          <p:nvPr/>
        </p:nvGrpSpPr>
        <p:grpSpPr>
          <a:xfrm>
            <a:off x="735614" y="2878682"/>
            <a:ext cx="1013848" cy="1013812"/>
            <a:chOff x="5146250" y="3137125"/>
            <a:chExt cx="707500" cy="707475"/>
          </a:xfrm>
        </p:grpSpPr>
        <p:sp>
          <p:nvSpPr>
            <p:cNvPr id="2246" name="Google Shape;2246;p93"/>
            <p:cNvSpPr/>
            <p:nvPr/>
          </p:nvSpPr>
          <p:spPr>
            <a:xfrm>
              <a:off x="5146250" y="3137125"/>
              <a:ext cx="707500" cy="707475"/>
            </a:xfrm>
            <a:custGeom>
              <a:avLst/>
              <a:gdLst/>
              <a:ahLst/>
              <a:cxnLst/>
              <a:rect l="l" t="t" r="r" b="b"/>
              <a:pathLst>
                <a:path w="28300" h="28299" extrusionOk="0">
                  <a:moveTo>
                    <a:pt x="25260" y="28298"/>
                  </a:moveTo>
                  <a:lnTo>
                    <a:pt x="3040" y="28298"/>
                  </a:lnTo>
                  <a:cubicBezTo>
                    <a:pt x="1369" y="28298"/>
                    <a:pt x="1" y="26931"/>
                    <a:pt x="1" y="25259"/>
                  </a:cubicBezTo>
                  <a:lnTo>
                    <a:pt x="1" y="3040"/>
                  </a:lnTo>
                  <a:cubicBezTo>
                    <a:pt x="1" y="1368"/>
                    <a:pt x="1369" y="0"/>
                    <a:pt x="3040" y="0"/>
                  </a:cubicBezTo>
                  <a:lnTo>
                    <a:pt x="25260" y="0"/>
                  </a:lnTo>
                  <a:cubicBezTo>
                    <a:pt x="26931" y="0"/>
                    <a:pt x="28299" y="1368"/>
                    <a:pt x="28299" y="3040"/>
                  </a:cubicBezTo>
                  <a:lnTo>
                    <a:pt x="28299" y="25259"/>
                  </a:lnTo>
                  <a:cubicBezTo>
                    <a:pt x="28299" y="26931"/>
                    <a:pt x="26931" y="28298"/>
                    <a:pt x="25260" y="2829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38100" dir="5400000" algn="bl" rotWithShape="0">
                <a:schemeClr val="dk1">
                  <a:alpha val="2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47" name="Google Shape;2247;p93"/>
            <p:cNvSpPr/>
            <p:nvPr/>
          </p:nvSpPr>
          <p:spPr>
            <a:xfrm>
              <a:off x="5241250" y="3704000"/>
              <a:ext cx="297150" cy="47900"/>
            </a:xfrm>
            <a:custGeom>
              <a:avLst/>
              <a:gdLst/>
              <a:ahLst/>
              <a:cxnLst/>
              <a:rect l="l" t="t" r="r" b="b"/>
              <a:pathLst>
                <a:path w="11886" h="1916" extrusionOk="0">
                  <a:moveTo>
                    <a:pt x="10943" y="1915"/>
                  </a:moveTo>
                  <a:lnTo>
                    <a:pt x="943" y="1915"/>
                  </a:lnTo>
                  <a:cubicBezTo>
                    <a:pt x="426" y="1915"/>
                    <a:pt x="0" y="1490"/>
                    <a:pt x="0" y="942"/>
                  </a:cubicBezTo>
                  <a:lnTo>
                    <a:pt x="0" y="942"/>
                  </a:lnTo>
                  <a:cubicBezTo>
                    <a:pt x="0" y="426"/>
                    <a:pt x="426" y="0"/>
                    <a:pt x="943" y="0"/>
                  </a:cubicBezTo>
                  <a:lnTo>
                    <a:pt x="10943" y="0"/>
                  </a:lnTo>
                  <a:cubicBezTo>
                    <a:pt x="11459" y="0"/>
                    <a:pt x="11885" y="426"/>
                    <a:pt x="11885" y="942"/>
                  </a:cubicBezTo>
                  <a:lnTo>
                    <a:pt x="11885" y="942"/>
                  </a:lnTo>
                  <a:cubicBezTo>
                    <a:pt x="11885" y="1490"/>
                    <a:pt x="11459" y="1915"/>
                    <a:pt x="10943" y="1915"/>
                  </a:cubicBezTo>
                  <a:close/>
                </a:path>
              </a:pathLst>
            </a:custGeom>
            <a:solidFill>
              <a:srgbClr val="DEDBF9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6000"/>
                </a:schemeClr>
              </a:outerShdw>
              <a:reflection stA="5000" endPos="28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48" name="Google Shape;2248;p93"/>
            <p:cNvSpPr/>
            <p:nvPr/>
          </p:nvSpPr>
          <p:spPr>
            <a:xfrm>
              <a:off x="5241250" y="3704000"/>
              <a:ext cx="297150" cy="47900"/>
            </a:xfrm>
            <a:custGeom>
              <a:avLst/>
              <a:gdLst/>
              <a:ahLst/>
              <a:cxnLst/>
              <a:rect l="l" t="t" r="r" b="b"/>
              <a:pathLst>
                <a:path w="11886" h="1916" fill="none" extrusionOk="0">
                  <a:moveTo>
                    <a:pt x="10943" y="1915"/>
                  </a:moveTo>
                  <a:lnTo>
                    <a:pt x="943" y="1915"/>
                  </a:lnTo>
                  <a:cubicBezTo>
                    <a:pt x="426" y="1915"/>
                    <a:pt x="0" y="1490"/>
                    <a:pt x="0" y="942"/>
                  </a:cubicBezTo>
                  <a:lnTo>
                    <a:pt x="0" y="942"/>
                  </a:lnTo>
                  <a:cubicBezTo>
                    <a:pt x="0" y="426"/>
                    <a:pt x="426" y="0"/>
                    <a:pt x="943" y="0"/>
                  </a:cubicBezTo>
                  <a:lnTo>
                    <a:pt x="10943" y="0"/>
                  </a:lnTo>
                  <a:cubicBezTo>
                    <a:pt x="11459" y="0"/>
                    <a:pt x="11885" y="426"/>
                    <a:pt x="11885" y="942"/>
                  </a:cubicBezTo>
                  <a:lnTo>
                    <a:pt x="11885" y="942"/>
                  </a:lnTo>
                  <a:cubicBezTo>
                    <a:pt x="11885" y="1490"/>
                    <a:pt x="11459" y="1915"/>
                    <a:pt x="10943" y="1915"/>
                  </a:cubicBezTo>
                  <a:close/>
                </a:path>
              </a:pathLst>
            </a:custGeom>
            <a:noFill/>
            <a:ln w="9875" cap="flat" cmpd="sng">
              <a:solidFill>
                <a:srgbClr val="E0DDFB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dk1">
                  <a:alpha val="16000"/>
                </a:schemeClr>
              </a:outerShdw>
              <a:reflection stA="5000" endPos="28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49" name="Google Shape;2249;p93"/>
            <p:cNvSpPr/>
            <p:nvPr/>
          </p:nvSpPr>
          <p:spPr>
            <a:xfrm>
              <a:off x="5582425" y="3704000"/>
              <a:ext cx="176325" cy="47900"/>
            </a:xfrm>
            <a:custGeom>
              <a:avLst/>
              <a:gdLst/>
              <a:ahLst/>
              <a:cxnLst/>
              <a:rect l="l" t="t" r="r" b="b"/>
              <a:pathLst>
                <a:path w="7053" h="1916" extrusionOk="0">
                  <a:moveTo>
                    <a:pt x="6111" y="1915"/>
                  </a:moveTo>
                  <a:lnTo>
                    <a:pt x="943" y="1915"/>
                  </a:lnTo>
                  <a:cubicBezTo>
                    <a:pt x="396" y="1915"/>
                    <a:pt x="1" y="1490"/>
                    <a:pt x="1" y="942"/>
                  </a:cubicBezTo>
                  <a:lnTo>
                    <a:pt x="1" y="942"/>
                  </a:lnTo>
                  <a:cubicBezTo>
                    <a:pt x="1" y="426"/>
                    <a:pt x="396" y="0"/>
                    <a:pt x="943" y="0"/>
                  </a:cubicBezTo>
                  <a:lnTo>
                    <a:pt x="6111" y="0"/>
                  </a:lnTo>
                  <a:cubicBezTo>
                    <a:pt x="6627" y="0"/>
                    <a:pt x="7053" y="426"/>
                    <a:pt x="7053" y="942"/>
                  </a:cubicBezTo>
                  <a:lnTo>
                    <a:pt x="7053" y="942"/>
                  </a:lnTo>
                  <a:cubicBezTo>
                    <a:pt x="7053" y="1490"/>
                    <a:pt x="6627" y="1915"/>
                    <a:pt x="6111" y="1915"/>
                  </a:cubicBezTo>
                  <a:close/>
                </a:path>
              </a:pathLst>
            </a:custGeom>
            <a:solidFill>
              <a:srgbClr val="DEDBF9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6000"/>
                </a:schemeClr>
              </a:outerShdw>
              <a:reflection stA="5000" endPos="28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50" name="Google Shape;2250;p93"/>
            <p:cNvSpPr/>
            <p:nvPr/>
          </p:nvSpPr>
          <p:spPr>
            <a:xfrm>
              <a:off x="5582425" y="3704000"/>
              <a:ext cx="176325" cy="47900"/>
            </a:xfrm>
            <a:custGeom>
              <a:avLst/>
              <a:gdLst/>
              <a:ahLst/>
              <a:cxnLst/>
              <a:rect l="l" t="t" r="r" b="b"/>
              <a:pathLst>
                <a:path w="7053" h="1916" fill="none" extrusionOk="0">
                  <a:moveTo>
                    <a:pt x="6111" y="1915"/>
                  </a:moveTo>
                  <a:lnTo>
                    <a:pt x="943" y="1915"/>
                  </a:lnTo>
                  <a:cubicBezTo>
                    <a:pt x="396" y="1915"/>
                    <a:pt x="1" y="1490"/>
                    <a:pt x="1" y="942"/>
                  </a:cubicBezTo>
                  <a:lnTo>
                    <a:pt x="1" y="942"/>
                  </a:lnTo>
                  <a:cubicBezTo>
                    <a:pt x="1" y="426"/>
                    <a:pt x="396" y="0"/>
                    <a:pt x="943" y="0"/>
                  </a:cubicBezTo>
                  <a:lnTo>
                    <a:pt x="6111" y="0"/>
                  </a:lnTo>
                  <a:cubicBezTo>
                    <a:pt x="6627" y="0"/>
                    <a:pt x="7053" y="426"/>
                    <a:pt x="7053" y="942"/>
                  </a:cubicBezTo>
                  <a:lnTo>
                    <a:pt x="7053" y="942"/>
                  </a:lnTo>
                  <a:cubicBezTo>
                    <a:pt x="7053" y="1490"/>
                    <a:pt x="6627" y="1915"/>
                    <a:pt x="6111" y="1915"/>
                  </a:cubicBezTo>
                  <a:close/>
                </a:path>
              </a:pathLst>
            </a:custGeom>
            <a:noFill/>
            <a:ln w="9875" cap="flat" cmpd="sng">
              <a:solidFill>
                <a:srgbClr val="E0DDFB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dk1">
                  <a:alpha val="16000"/>
                </a:schemeClr>
              </a:outerShdw>
              <a:reflection stA="5000" endPos="28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51" name="Google Shape;2251;p93"/>
            <p:cNvSpPr/>
            <p:nvPr/>
          </p:nvSpPr>
          <p:spPr>
            <a:xfrm>
              <a:off x="5241250" y="3232850"/>
              <a:ext cx="517500" cy="285750"/>
            </a:xfrm>
            <a:custGeom>
              <a:avLst/>
              <a:gdLst/>
              <a:ahLst/>
              <a:cxnLst/>
              <a:rect l="l" t="t" r="r" b="b"/>
              <a:pathLst>
                <a:path w="20700" h="11430" extrusionOk="0">
                  <a:moveTo>
                    <a:pt x="19180" y="11430"/>
                  </a:moveTo>
                  <a:lnTo>
                    <a:pt x="1520" y="11430"/>
                  </a:lnTo>
                  <a:cubicBezTo>
                    <a:pt x="669" y="11430"/>
                    <a:pt x="0" y="10761"/>
                    <a:pt x="0" y="9910"/>
                  </a:cubicBezTo>
                  <a:lnTo>
                    <a:pt x="0" y="1521"/>
                  </a:lnTo>
                  <a:cubicBezTo>
                    <a:pt x="0" y="670"/>
                    <a:pt x="669" y="1"/>
                    <a:pt x="1520" y="1"/>
                  </a:cubicBezTo>
                  <a:lnTo>
                    <a:pt x="19180" y="1"/>
                  </a:lnTo>
                  <a:cubicBezTo>
                    <a:pt x="20031" y="1"/>
                    <a:pt x="20700" y="670"/>
                    <a:pt x="20700" y="1521"/>
                  </a:cubicBezTo>
                  <a:lnTo>
                    <a:pt x="20700" y="9910"/>
                  </a:lnTo>
                  <a:cubicBezTo>
                    <a:pt x="20700" y="10761"/>
                    <a:pt x="20031" y="11430"/>
                    <a:pt x="19180" y="1143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6000"/>
                </a:schemeClr>
              </a:outerShdw>
              <a:reflection stA="5000" endPos="28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52" name="Google Shape;2252;p93"/>
            <p:cNvSpPr/>
            <p:nvPr/>
          </p:nvSpPr>
          <p:spPr>
            <a:xfrm>
              <a:off x="5241250" y="3232850"/>
              <a:ext cx="517500" cy="285750"/>
            </a:xfrm>
            <a:custGeom>
              <a:avLst/>
              <a:gdLst/>
              <a:ahLst/>
              <a:cxnLst/>
              <a:rect l="l" t="t" r="r" b="b"/>
              <a:pathLst>
                <a:path w="20700" h="11430" fill="none" extrusionOk="0">
                  <a:moveTo>
                    <a:pt x="19180" y="11430"/>
                  </a:moveTo>
                  <a:lnTo>
                    <a:pt x="1520" y="11430"/>
                  </a:lnTo>
                  <a:cubicBezTo>
                    <a:pt x="669" y="11430"/>
                    <a:pt x="0" y="10761"/>
                    <a:pt x="0" y="9910"/>
                  </a:cubicBezTo>
                  <a:lnTo>
                    <a:pt x="0" y="1521"/>
                  </a:lnTo>
                  <a:cubicBezTo>
                    <a:pt x="0" y="670"/>
                    <a:pt x="669" y="1"/>
                    <a:pt x="1520" y="1"/>
                  </a:cubicBezTo>
                  <a:lnTo>
                    <a:pt x="19180" y="1"/>
                  </a:lnTo>
                  <a:cubicBezTo>
                    <a:pt x="20031" y="1"/>
                    <a:pt x="20700" y="670"/>
                    <a:pt x="20700" y="1521"/>
                  </a:cubicBezTo>
                  <a:lnTo>
                    <a:pt x="20700" y="9910"/>
                  </a:lnTo>
                  <a:cubicBezTo>
                    <a:pt x="20700" y="10761"/>
                    <a:pt x="20031" y="11430"/>
                    <a:pt x="19180" y="11430"/>
                  </a:cubicBezTo>
                  <a:close/>
                </a:path>
              </a:pathLst>
            </a:custGeom>
            <a:noFill/>
            <a:ln w="987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dk1">
                  <a:alpha val="16000"/>
                </a:schemeClr>
              </a:outerShdw>
              <a:reflection stA="5000" endPos="28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53" name="Google Shape;2253;p93"/>
            <p:cNvSpPr/>
            <p:nvPr/>
          </p:nvSpPr>
          <p:spPr>
            <a:xfrm>
              <a:off x="5458575" y="3324050"/>
              <a:ext cx="86650" cy="101850"/>
            </a:xfrm>
            <a:custGeom>
              <a:avLst/>
              <a:gdLst/>
              <a:ahLst/>
              <a:cxnLst/>
              <a:rect l="l" t="t" r="r" b="b"/>
              <a:pathLst>
                <a:path w="3466" h="4074" extrusionOk="0">
                  <a:moveTo>
                    <a:pt x="3222" y="1703"/>
                  </a:moveTo>
                  <a:lnTo>
                    <a:pt x="578" y="152"/>
                  </a:lnTo>
                  <a:cubicBezTo>
                    <a:pt x="304" y="0"/>
                    <a:pt x="0" y="183"/>
                    <a:pt x="0" y="487"/>
                  </a:cubicBezTo>
                  <a:lnTo>
                    <a:pt x="0" y="3557"/>
                  </a:lnTo>
                  <a:cubicBezTo>
                    <a:pt x="0" y="3861"/>
                    <a:pt x="304" y="4073"/>
                    <a:pt x="578" y="3921"/>
                  </a:cubicBezTo>
                  <a:lnTo>
                    <a:pt x="3222" y="2341"/>
                  </a:lnTo>
                  <a:cubicBezTo>
                    <a:pt x="3466" y="2250"/>
                    <a:pt x="3466" y="1855"/>
                    <a:pt x="3222" y="170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6000"/>
                </a:schemeClr>
              </a:outerShdw>
              <a:reflection stA="5000" endPos="28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54" name="Google Shape;2254;p93"/>
            <p:cNvSpPr/>
            <p:nvPr/>
          </p:nvSpPr>
          <p:spPr>
            <a:xfrm>
              <a:off x="5257200" y="3608250"/>
              <a:ext cx="484850" cy="25"/>
            </a:xfrm>
            <a:custGeom>
              <a:avLst/>
              <a:gdLst/>
              <a:ahLst/>
              <a:cxnLst/>
              <a:rect l="l" t="t" r="r" b="b"/>
              <a:pathLst>
                <a:path w="19394" h="1" fill="none" extrusionOk="0">
                  <a:moveTo>
                    <a:pt x="1" y="0"/>
                  </a:moveTo>
                  <a:lnTo>
                    <a:pt x="19393" y="0"/>
                  </a:lnTo>
                </a:path>
              </a:pathLst>
            </a:custGeom>
            <a:noFill/>
            <a:ln w="19000" cap="rnd" cmpd="sng">
              <a:solidFill>
                <a:srgbClr val="DEDBF9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dk1">
                  <a:alpha val="16000"/>
                </a:schemeClr>
              </a:outerShdw>
              <a:reflection stA="5000" endPos="28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55" name="Google Shape;2255;p93"/>
            <p:cNvSpPr/>
            <p:nvPr/>
          </p:nvSpPr>
          <p:spPr>
            <a:xfrm>
              <a:off x="5257200" y="3608250"/>
              <a:ext cx="152775" cy="25"/>
            </a:xfrm>
            <a:custGeom>
              <a:avLst/>
              <a:gdLst/>
              <a:ahLst/>
              <a:cxnLst/>
              <a:rect l="l" t="t" r="r" b="b"/>
              <a:pathLst>
                <a:path w="6111" h="1" fill="none" extrusionOk="0">
                  <a:moveTo>
                    <a:pt x="1" y="0"/>
                  </a:moveTo>
                  <a:lnTo>
                    <a:pt x="6110" y="0"/>
                  </a:lnTo>
                </a:path>
              </a:pathLst>
            </a:custGeom>
            <a:noFill/>
            <a:ln w="19000" cap="rnd" cmpd="sng">
              <a:solidFill>
                <a:srgbClr val="D074B5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dk1">
                  <a:alpha val="16000"/>
                </a:schemeClr>
              </a:outerShdw>
              <a:reflection stA="5000" endPos="28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56" name="Google Shape;2256;p93"/>
            <p:cNvSpPr/>
            <p:nvPr/>
          </p:nvSpPr>
          <p:spPr>
            <a:xfrm>
              <a:off x="5365100" y="3576325"/>
              <a:ext cx="63100" cy="63100"/>
            </a:xfrm>
            <a:custGeom>
              <a:avLst/>
              <a:gdLst/>
              <a:ahLst/>
              <a:cxnLst/>
              <a:rect l="l" t="t" r="r" b="b"/>
              <a:pathLst>
                <a:path w="2524" h="2524" extrusionOk="0">
                  <a:moveTo>
                    <a:pt x="2524" y="1277"/>
                  </a:moveTo>
                  <a:cubicBezTo>
                    <a:pt x="2524" y="1976"/>
                    <a:pt x="1977" y="2524"/>
                    <a:pt x="1277" y="2524"/>
                  </a:cubicBezTo>
                  <a:cubicBezTo>
                    <a:pt x="578" y="2524"/>
                    <a:pt x="1" y="1976"/>
                    <a:pt x="1" y="1277"/>
                  </a:cubicBezTo>
                  <a:cubicBezTo>
                    <a:pt x="1" y="578"/>
                    <a:pt x="578" y="1"/>
                    <a:pt x="1277" y="1"/>
                  </a:cubicBezTo>
                  <a:cubicBezTo>
                    <a:pt x="1977" y="1"/>
                    <a:pt x="2524" y="578"/>
                    <a:pt x="2524" y="1277"/>
                  </a:cubicBezTo>
                  <a:close/>
                </a:path>
              </a:pathLst>
            </a:custGeom>
            <a:solidFill>
              <a:srgbClr val="DD81C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6000"/>
                </a:schemeClr>
              </a:outerShdw>
              <a:reflection stA="5000" endPos="28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257" name="Google Shape;2257;p93"/>
          <p:cNvGrpSpPr/>
          <p:nvPr/>
        </p:nvGrpSpPr>
        <p:grpSpPr>
          <a:xfrm>
            <a:off x="1218479" y="3836707"/>
            <a:ext cx="1196850" cy="348800"/>
            <a:chOff x="2175350" y="3842350"/>
            <a:chExt cx="1196850" cy="348800"/>
          </a:xfrm>
        </p:grpSpPr>
        <p:sp>
          <p:nvSpPr>
            <p:cNvPr id="2258" name="Google Shape;2258;p93"/>
            <p:cNvSpPr/>
            <p:nvPr/>
          </p:nvSpPr>
          <p:spPr>
            <a:xfrm>
              <a:off x="2597075" y="3842350"/>
              <a:ext cx="348825" cy="348800"/>
            </a:xfrm>
            <a:custGeom>
              <a:avLst/>
              <a:gdLst/>
              <a:ahLst/>
              <a:cxnLst/>
              <a:rect l="l" t="t" r="r" b="b"/>
              <a:pathLst>
                <a:path w="13953" h="13952" extrusionOk="0">
                  <a:moveTo>
                    <a:pt x="10183" y="13952"/>
                  </a:moveTo>
                  <a:lnTo>
                    <a:pt x="3770" y="13952"/>
                  </a:lnTo>
                  <a:cubicBezTo>
                    <a:pt x="1673" y="13952"/>
                    <a:pt x="1" y="12280"/>
                    <a:pt x="1" y="10183"/>
                  </a:cubicBezTo>
                  <a:lnTo>
                    <a:pt x="1" y="3769"/>
                  </a:lnTo>
                  <a:cubicBezTo>
                    <a:pt x="1" y="1672"/>
                    <a:pt x="1673" y="0"/>
                    <a:pt x="3770" y="0"/>
                  </a:cubicBezTo>
                  <a:lnTo>
                    <a:pt x="10183" y="0"/>
                  </a:lnTo>
                  <a:cubicBezTo>
                    <a:pt x="12281" y="0"/>
                    <a:pt x="13952" y="1672"/>
                    <a:pt x="13952" y="3769"/>
                  </a:cubicBezTo>
                  <a:lnTo>
                    <a:pt x="13952" y="10183"/>
                  </a:lnTo>
                  <a:cubicBezTo>
                    <a:pt x="13952" y="12250"/>
                    <a:pt x="12281" y="13952"/>
                    <a:pt x="10183" y="1395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38100" dir="5400000" algn="bl" rotWithShape="0">
                <a:schemeClr val="dk1">
                  <a:alpha val="19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59" name="Google Shape;2259;p93"/>
            <p:cNvSpPr/>
            <p:nvPr/>
          </p:nvSpPr>
          <p:spPr>
            <a:xfrm>
              <a:off x="2673075" y="3915300"/>
              <a:ext cx="201400" cy="201375"/>
            </a:xfrm>
            <a:custGeom>
              <a:avLst/>
              <a:gdLst/>
              <a:ahLst/>
              <a:cxnLst/>
              <a:rect l="l" t="t" r="r" b="b"/>
              <a:pathLst>
                <a:path w="8056" h="8055" extrusionOk="0">
                  <a:moveTo>
                    <a:pt x="4043" y="608"/>
                  </a:moveTo>
                  <a:cubicBezTo>
                    <a:pt x="5897" y="608"/>
                    <a:pt x="7447" y="2128"/>
                    <a:pt x="7447" y="4043"/>
                  </a:cubicBezTo>
                  <a:cubicBezTo>
                    <a:pt x="7447" y="5927"/>
                    <a:pt x="5897" y="7447"/>
                    <a:pt x="4043" y="7447"/>
                  </a:cubicBezTo>
                  <a:cubicBezTo>
                    <a:pt x="2128" y="7447"/>
                    <a:pt x="608" y="5897"/>
                    <a:pt x="608" y="4043"/>
                  </a:cubicBezTo>
                  <a:cubicBezTo>
                    <a:pt x="608" y="2128"/>
                    <a:pt x="2189" y="608"/>
                    <a:pt x="4043" y="608"/>
                  </a:cubicBezTo>
                  <a:close/>
                  <a:moveTo>
                    <a:pt x="4043" y="0"/>
                  </a:moveTo>
                  <a:cubicBezTo>
                    <a:pt x="1824" y="0"/>
                    <a:pt x="0" y="1793"/>
                    <a:pt x="0" y="4043"/>
                  </a:cubicBezTo>
                  <a:cubicBezTo>
                    <a:pt x="0" y="6231"/>
                    <a:pt x="1794" y="8055"/>
                    <a:pt x="4043" y="8055"/>
                  </a:cubicBezTo>
                  <a:cubicBezTo>
                    <a:pt x="6292" y="8055"/>
                    <a:pt x="8055" y="6292"/>
                    <a:pt x="8055" y="4043"/>
                  </a:cubicBezTo>
                  <a:cubicBezTo>
                    <a:pt x="8055" y="1824"/>
                    <a:pt x="6262" y="0"/>
                    <a:pt x="404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dist="38100" dir="5400000" algn="bl" rotWithShape="0">
                <a:schemeClr val="dk1">
                  <a:alpha val="19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60" name="Google Shape;2260;p93"/>
            <p:cNvSpPr/>
            <p:nvPr/>
          </p:nvSpPr>
          <p:spPr>
            <a:xfrm>
              <a:off x="2750575" y="3973950"/>
              <a:ext cx="72975" cy="85600"/>
            </a:xfrm>
            <a:custGeom>
              <a:avLst/>
              <a:gdLst/>
              <a:ahLst/>
              <a:cxnLst/>
              <a:rect l="l" t="t" r="r" b="b"/>
              <a:pathLst>
                <a:path w="2919" h="3424" extrusionOk="0">
                  <a:moveTo>
                    <a:pt x="347" y="0"/>
                  </a:moveTo>
                  <a:cubicBezTo>
                    <a:pt x="172" y="0"/>
                    <a:pt x="1" y="154"/>
                    <a:pt x="1" y="359"/>
                  </a:cubicBezTo>
                  <a:lnTo>
                    <a:pt x="1" y="3065"/>
                  </a:lnTo>
                  <a:cubicBezTo>
                    <a:pt x="1" y="3270"/>
                    <a:pt x="172" y="3424"/>
                    <a:pt x="347" y="3424"/>
                  </a:cubicBezTo>
                  <a:cubicBezTo>
                    <a:pt x="405" y="3424"/>
                    <a:pt x="464" y="3407"/>
                    <a:pt x="517" y="3369"/>
                  </a:cubicBezTo>
                  <a:lnTo>
                    <a:pt x="2676" y="2001"/>
                  </a:lnTo>
                  <a:cubicBezTo>
                    <a:pt x="2919" y="1849"/>
                    <a:pt x="2919" y="1545"/>
                    <a:pt x="2676" y="1423"/>
                  </a:cubicBezTo>
                  <a:lnTo>
                    <a:pt x="517" y="55"/>
                  </a:lnTo>
                  <a:cubicBezTo>
                    <a:pt x="464" y="17"/>
                    <a:pt x="405" y="0"/>
                    <a:pt x="3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dist="38100" dir="5400000" algn="bl" rotWithShape="0">
                <a:schemeClr val="dk1">
                  <a:alpha val="19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61" name="Google Shape;2261;p93"/>
            <p:cNvSpPr/>
            <p:nvPr/>
          </p:nvSpPr>
          <p:spPr>
            <a:xfrm>
              <a:off x="3024150" y="3842350"/>
              <a:ext cx="348050" cy="348800"/>
            </a:xfrm>
            <a:custGeom>
              <a:avLst/>
              <a:gdLst/>
              <a:ahLst/>
              <a:cxnLst/>
              <a:rect l="l" t="t" r="r" b="b"/>
              <a:pathLst>
                <a:path w="13922" h="13952" extrusionOk="0">
                  <a:moveTo>
                    <a:pt x="10183" y="13952"/>
                  </a:moveTo>
                  <a:lnTo>
                    <a:pt x="3739" y="13952"/>
                  </a:lnTo>
                  <a:cubicBezTo>
                    <a:pt x="1672" y="13952"/>
                    <a:pt x="0" y="12280"/>
                    <a:pt x="0" y="10183"/>
                  </a:cubicBezTo>
                  <a:lnTo>
                    <a:pt x="0" y="3769"/>
                  </a:lnTo>
                  <a:cubicBezTo>
                    <a:pt x="0" y="1672"/>
                    <a:pt x="1672" y="0"/>
                    <a:pt x="3739" y="0"/>
                  </a:cubicBezTo>
                  <a:lnTo>
                    <a:pt x="10183" y="0"/>
                  </a:lnTo>
                  <a:cubicBezTo>
                    <a:pt x="12250" y="0"/>
                    <a:pt x="13921" y="1672"/>
                    <a:pt x="13921" y="3769"/>
                  </a:cubicBezTo>
                  <a:lnTo>
                    <a:pt x="13921" y="10183"/>
                  </a:lnTo>
                  <a:cubicBezTo>
                    <a:pt x="13921" y="12250"/>
                    <a:pt x="12250" y="13952"/>
                    <a:pt x="10183" y="1395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38100" dir="5400000" algn="bl" rotWithShape="0">
                <a:schemeClr val="dk1">
                  <a:alpha val="19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62" name="Google Shape;2262;p93"/>
            <p:cNvSpPr/>
            <p:nvPr/>
          </p:nvSpPr>
          <p:spPr>
            <a:xfrm>
              <a:off x="3122925" y="3963425"/>
              <a:ext cx="88925" cy="105875"/>
            </a:xfrm>
            <a:custGeom>
              <a:avLst/>
              <a:gdLst/>
              <a:ahLst/>
              <a:cxnLst/>
              <a:rect l="l" t="t" r="r" b="b"/>
              <a:pathLst>
                <a:path w="3557" h="4235" extrusionOk="0">
                  <a:moveTo>
                    <a:pt x="445" y="1"/>
                  </a:moveTo>
                  <a:cubicBezTo>
                    <a:pt x="220" y="1"/>
                    <a:pt x="1" y="187"/>
                    <a:pt x="1" y="446"/>
                  </a:cubicBezTo>
                  <a:lnTo>
                    <a:pt x="1" y="3790"/>
                  </a:lnTo>
                  <a:cubicBezTo>
                    <a:pt x="1" y="4037"/>
                    <a:pt x="184" y="4234"/>
                    <a:pt x="402" y="4234"/>
                  </a:cubicBezTo>
                  <a:cubicBezTo>
                    <a:pt x="479" y="4234"/>
                    <a:pt x="560" y="4210"/>
                    <a:pt x="639" y="4154"/>
                  </a:cubicBezTo>
                  <a:lnTo>
                    <a:pt x="3283" y="2483"/>
                  </a:lnTo>
                  <a:cubicBezTo>
                    <a:pt x="3557" y="2300"/>
                    <a:pt x="3557" y="1935"/>
                    <a:pt x="3283" y="1723"/>
                  </a:cubicBezTo>
                  <a:lnTo>
                    <a:pt x="639" y="51"/>
                  </a:lnTo>
                  <a:cubicBezTo>
                    <a:pt x="577" y="17"/>
                    <a:pt x="511" y="1"/>
                    <a:pt x="44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dist="38100" dir="5400000" algn="bl" rotWithShape="0">
                <a:schemeClr val="dk1">
                  <a:alpha val="19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63" name="Google Shape;2263;p93"/>
            <p:cNvSpPr/>
            <p:nvPr/>
          </p:nvSpPr>
          <p:spPr>
            <a:xfrm>
              <a:off x="3186000" y="3963425"/>
              <a:ext cx="90450" cy="105875"/>
            </a:xfrm>
            <a:custGeom>
              <a:avLst/>
              <a:gdLst/>
              <a:ahLst/>
              <a:cxnLst/>
              <a:rect l="l" t="t" r="r" b="b"/>
              <a:pathLst>
                <a:path w="3618" h="4235" extrusionOk="0">
                  <a:moveTo>
                    <a:pt x="472" y="1"/>
                  </a:moveTo>
                  <a:cubicBezTo>
                    <a:pt x="238" y="1"/>
                    <a:pt x="0" y="187"/>
                    <a:pt x="0" y="446"/>
                  </a:cubicBezTo>
                  <a:lnTo>
                    <a:pt x="0" y="3790"/>
                  </a:lnTo>
                  <a:cubicBezTo>
                    <a:pt x="0" y="4037"/>
                    <a:pt x="200" y="4234"/>
                    <a:pt x="427" y="4234"/>
                  </a:cubicBezTo>
                  <a:cubicBezTo>
                    <a:pt x="507" y="4234"/>
                    <a:pt x="590" y="4210"/>
                    <a:pt x="669" y="4154"/>
                  </a:cubicBezTo>
                  <a:lnTo>
                    <a:pt x="3314" y="2483"/>
                  </a:lnTo>
                  <a:cubicBezTo>
                    <a:pt x="3618" y="2300"/>
                    <a:pt x="3618" y="1935"/>
                    <a:pt x="3314" y="1723"/>
                  </a:cubicBezTo>
                  <a:lnTo>
                    <a:pt x="669" y="51"/>
                  </a:lnTo>
                  <a:cubicBezTo>
                    <a:pt x="608" y="17"/>
                    <a:pt x="540" y="1"/>
                    <a:pt x="47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dist="38100" dir="5400000" algn="bl" rotWithShape="0">
                <a:schemeClr val="dk1">
                  <a:alpha val="19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64" name="Google Shape;2264;p93"/>
            <p:cNvSpPr/>
            <p:nvPr/>
          </p:nvSpPr>
          <p:spPr>
            <a:xfrm>
              <a:off x="2175350" y="3842350"/>
              <a:ext cx="348800" cy="348800"/>
            </a:xfrm>
            <a:custGeom>
              <a:avLst/>
              <a:gdLst/>
              <a:ahLst/>
              <a:cxnLst/>
              <a:rect l="l" t="t" r="r" b="b"/>
              <a:pathLst>
                <a:path w="13952" h="13952" extrusionOk="0">
                  <a:moveTo>
                    <a:pt x="10183" y="13952"/>
                  </a:moveTo>
                  <a:lnTo>
                    <a:pt x="3769" y="13952"/>
                  </a:lnTo>
                  <a:cubicBezTo>
                    <a:pt x="1672" y="13952"/>
                    <a:pt x="0" y="12280"/>
                    <a:pt x="0" y="10183"/>
                  </a:cubicBezTo>
                  <a:lnTo>
                    <a:pt x="0" y="3769"/>
                  </a:lnTo>
                  <a:cubicBezTo>
                    <a:pt x="0" y="1672"/>
                    <a:pt x="1672" y="0"/>
                    <a:pt x="3769" y="0"/>
                  </a:cubicBezTo>
                  <a:lnTo>
                    <a:pt x="10183" y="0"/>
                  </a:lnTo>
                  <a:cubicBezTo>
                    <a:pt x="12280" y="0"/>
                    <a:pt x="13952" y="1672"/>
                    <a:pt x="13952" y="3769"/>
                  </a:cubicBezTo>
                  <a:lnTo>
                    <a:pt x="13952" y="10183"/>
                  </a:lnTo>
                  <a:cubicBezTo>
                    <a:pt x="13952" y="12250"/>
                    <a:pt x="12280" y="13952"/>
                    <a:pt x="10183" y="1395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38100" dir="5400000" algn="bl" rotWithShape="0">
                <a:schemeClr val="dk1">
                  <a:alpha val="19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65" name="Google Shape;2265;p93"/>
            <p:cNvSpPr/>
            <p:nvPr/>
          </p:nvSpPr>
          <p:spPr>
            <a:xfrm>
              <a:off x="2336450" y="3963125"/>
              <a:ext cx="88925" cy="105525"/>
            </a:xfrm>
            <a:custGeom>
              <a:avLst/>
              <a:gdLst/>
              <a:ahLst/>
              <a:cxnLst/>
              <a:rect l="l" t="t" r="r" b="b"/>
              <a:pathLst>
                <a:path w="3557" h="4221" extrusionOk="0">
                  <a:moveTo>
                    <a:pt x="3134" y="0"/>
                  </a:moveTo>
                  <a:cubicBezTo>
                    <a:pt x="3063" y="0"/>
                    <a:pt x="2990" y="20"/>
                    <a:pt x="2918" y="63"/>
                  </a:cubicBezTo>
                  <a:lnTo>
                    <a:pt x="243" y="1735"/>
                  </a:lnTo>
                  <a:cubicBezTo>
                    <a:pt x="0" y="1947"/>
                    <a:pt x="0" y="2312"/>
                    <a:pt x="243" y="2495"/>
                  </a:cubicBezTo>
                  <a:lnTo>
                    <a:pt x="2918" y="4166"/>
                  </a:lnTo>
                  <a:cubicBezTo>
                    <a:pt x="2985" y="4203"/>
                    <a:pt x="3057" y="4220"/>
                    <a:pt x="3128" y="4220"/>
                  </a:cubicBezTo>
                  <a:cubicBezTo>
                    <a:pt x="3348" y="4220"/>
                    <a:pt x="3556" y="4054"/>
                    <a:pt x="3556" y="3802"/>
                  </a:cubicBezTo>
                  <a:lnTo>
                    <a:pt x="3556" y="458"/>
                  </a:lnTo>
                  <a:cubicBezTo>
                    <a:pt x="3556" y="203"/>
                    <a:pt x="3361" y="0"/>
                    <a:pt x="31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dist="38100" dir="5400000" algn="bl" rotWithShape="0">
                <a:schemeClr val="dk1">
                  <a:alpha val="19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66" name="Google Shape;2266;p93"/>
            <p:cNvSpPr/>
            <p:nvPr/>
          </p:nvSpPr>
          <p:spPr>
            <a:xfrm>
              <a:off x="2271850" y="3963125"/>
              <a:ext cx="88925" cy="105525"/>
            </a:xfrm>
            <a:custGeom>
              <a:avLst/>
              <a:gdLst/>
              <a:ahLst/>
              <a:cxnLst/>
              <a:rect l="l" t="t" r="r" b="b"/>
              <a:pathLst>
                <a:path w="3557" h="4221" extrusionOk="0">
                  <a:moveTo>
                    <a:pt x="3134" y="0"/>
                  </a:moveTo>
                  <a:cubicBezTo>
                    <a:pt x="3064" y="0"/>
                    <a:pt x="2990" y="20"/>
                    <a:pt x="2918" y="63"/>
                  </a:cubicBezTo>
                  <a:lnTo>
                    <a:pt x="244" y="1735"/>
                  </a:lnTo>
                  <a:cubicBezTo>
                    <a:pt x="0" y="1947"/>
                    <a:pt x="0" y="2312"/>
                    <a:pt x="244" y="2495"/>
                  </a:cubicBezTo>
                  <a:lnTo>
                    <a:pt x="2918" y="4166"/>
                  </a:lnTo>
                  <a:cubicBezTo>
                    <a:pt x="2985" y="4203"/>
                    <a:pt x="3057" y="4220"/>
                    <a:pt x="3128" y="4220"/>
                  </a:cubicBezTo>
                  <a:cubicBezTo>
                    <a:pt x="3348" y="4220"/>
                    <a:pt x="3557" y="4054"/>
                    <a:pt x="3557" y="3802"/>
                  </a:cubicBezTo>
                  <a:lnTo>
                    <a:pt x="3557" y="458"/>
                  </a:lnTo>
                  <a:cubicBezTo>
                    <a:pt x="3557" y="203"/>
                    <a:pt x="3362" y="0"/>
                    <a:pt x="31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dist="38100" dir="5400000" algn="bl" rotWithShape="0">
                <a:schemeClr val="dk1">
                  <a:alpha val="19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267" name="Google Shape;2267;p93"/>
          <p:cNvGrpSpPr/>
          <p:nvPr/>
        </p:nvGrpSpPr>
        <p:grpSpPr>
          <a:xfrm>
            <a:off x="2113226" y="619336"/>
            <a:ext cx="572266" cy="485128"/>
            <a:chOff x="5215992" y="1423628"/>
            <a:chExt cx="459836" cy="389787"/>
          </a:xfrm>
        </p:grpSpPr>
        <p:sp>
          <p:nvSpPr>
            <p:cNvPr id="2268" name="Google Shape;2268;p93"/>
            <p:cNvSpPr/>
            <p:nvPr/>
          </p:nvSpPr>
          <p:spPr>
            <a:xfrm>
              <a:off x="5215992" y="1423628"/>
              <a:ext cx="459836" cy="389787"/>
            </a:xfrm>
            <a:custGeom>
              <a:avLst/>
              <a:gdLst/>
              <a:ahLst/>
              <a:cxnLst/>
              <a:rect l="l" t="t" r="r" b="b"/>
              <a:pathLst>
                <a:path w="37831" h="32068" extrusionOk="0">
                  <a:moveTo>
                    <a:pt x="4445" y="0"/>
                  </a:moveTo>
                  <a:cubicBezTo>
                    <a:pt x="1995" y="0"/>
                    <a:pt x="0" y="1995"/>
                    <a:pt x="0" y="4446"/>
                  </a:cubicBezTo>
                  <a:lnTo>
                    <a:pt x="0" y="23868"/>
                  </a:lnTo>
                  <a:cubicBezTo>
                    <a:pt x="0" y="26320"/>
                    <a:pt x="1995" y="28314"/>
                    <a:pt x="4445" y="28314"/>
                  </a:cubicBezTo>
                  <a:lnTo>
                    <a:pt x="15162" y="28314"/>
                  </a:lnTo>
                  <a:lnTo>
                    <a:pt x="18915" y="32067"/>
                  </a:lnTo>
                  <a:lnTo>
                    <a:pt x="22667" y="28314"/>
                  </a:lnTo>
                  <a:lnTo>
                    <a:pt x="33384" y="28314"/>
                  </a:lnTo>
                  <a:cubicBezTo>
                    <a:pt x="35836" y="28314"/>
                    <a:pt x="37831" y="26320"/>
                    <a:pt x="37831" y="23868"/>
                  </a:cubicBezTo>
                  <a:lnTo>
                    <a:pt x="37831" y="4446"/>
                  </a:lnTo>
                  <a:cubicBezTo>
                    <a:pt x="37831" y="1995"/>
                    <a:pt x="35836" y="0"/>
                    <a:pt x="333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38100" dir="5400000" algn="bl" rotWithShape="0">
                <a:schemeClr val="dk1">
                  <a:alpha val="19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69" name="Google Shape;2269;p93"/>
            <p:cNvSpPr/>
            <p:nvPr/>
          </p:nvSpPr>
          <p:spPr>
            <a:xfrm>
              <a:off x="5360634" y="1526348"/>
              <a:ext cx="170547" cy="138713"/>
            </a:xfrm>
            <a:custGeom>
              <a:avLst/>
              <a:gdLst/>
              <a:ahLst/>
              <a:cxnLst/>
              <a:rect l="l" t="t" r="r" b="b"/>
              <a:pathLst>
                <a:path w="14031" h="11412" extrusionOk="0">
                  <a:moveTo>
                    <a:pt x="3685" y="1"/>
                  </a:moveTo>
                  <a:cubicBezTo>
                    <a:pt x="1657" y="1"/>
                    <a:pt x="0" y="1641"/>
                    <a:pt x="0" y="3686"/>
                  </a:cubicBezTo>
                  <a:cubicBezTo>
                    <a:pt x="0" y="4565"/>
                    <a:pt x="0" y="6881"/>
                    <a:pt x="5004" y="10109"/>
                  </a:cubicBezTo>
                  <a:lnTo>
                    <a:pt x="7015" y="11412"/>
                  </a:lnTo>
                  <a:lnTo>
                    <a:pt x="9027" y="10109"/>
                  </a:lnTo>
                  <a:cubicBezTo>
                    <a:pt x="14030" y="6881"/>
                    <a:pt x="14030" y="4565"/>
                    <a:pt x="14030" y="3686"/>
                  </a:cubicBezTo>
                  <a:cubicBezTo>
                    <a:pt x="14030" y="1641"/>
                    <a:pt x="12390" y="1"/>
                    <a:pt x="10345" y="1"/>
                  </a:cubicBezTo>
                  <a:cubicBezTo>
                    <a:pt x="8874" y="1"/>
                    <a:pt x="7623" y="846"/>
                    <a:pt x="7015" y="2081"/>
                  </a:cubicBezTo>
                  <a:cubicBezTo>
                    <a:pt x="6424" y="846"/>
                    <a:pt x="5155" y="1"/>
                    <a:pt x="36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38100" dir="5400000" algn="bl" rotWithShape="0">
                <a:schemeClr val="dk1">
                  <a:alpha val="19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/>
                                        <p:tgtEl>
                                          <p:spTgt spid="22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/>
                                        <p:tgtEl>
                                          <p:spTgt spid="22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800"/>
                                        <p:tgtEl>
                                          <p:spTgt spid="22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800"/>
                                        <p:tgtEl>
                                          <p:spTgt spid="22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800"/>
                                        <p:tgtEl>
                                          <p:spTgt spid="22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800"/>
                                        <p:tgtEl>
                                          <p:spTgt spid="22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800"/>
                                        <p:tgtEl>
                                          <p:spTgt spid="22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27" dur="800" fill="hold"/>
                                        <p:tgtEl>
                                          <p:spTgt spid="22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8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29" dur="800" fill="hold"/>
                                        <p:tgtEl>
                                          <p:spTgt spid="22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3" name="Google Shape;1613;p79"/>
          <p:cNvSpPr/>
          <p:nvPr/>
        </p:nvSpPr>
        <p:spPr>
          <a:xfrm>
            <a:off x="1855516" y="3260213"/>
            <a:ext cx="1728000" cy="338100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47625" dir="5400000" algn="bl" rotWithShape="0">
              <a:schemeClr val="dk1">
                <a:alpha val="18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614" name="Google Shape;1614;p79"/>
          <p:cNvSpPr/>
          <p:nvPr/>
        </p:nvSpPr>
        <p:spPr>
          <a:xfrm>
            <a:off x="1834495" y="1644552"/>
            <a:ext cx="1728000" cy="338100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47625" dir="5400000" algn="bl" rotWithShape="0">
              <a:schemeClr val="dk1">
                <a:alpha val="18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615" name="Google Shape;1615;p79"/>
          <p:cNvSpPr txBox="1">
            <a:spLocks noGrp="1"/>
          </p:cNvSpPr>
          <p:nvPr>
            <p:ph type="title"/>
          </p:nvPr>
        </p:nvSpPr>
        <p:spPr>
          <a:xfrm>
            <a:off x="720050" y="78546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Tools and Technologies</a:t>
            </a:r>
            <a:endParaRPr dirty="0"/>
          </a:p>
        </p:txBody>
      </p:sp>
      <p:sp>
        <p:nvSpPr>
          <p:cNvPr id="1616" name="Google Shape;1616;p79"/>
          <p:cNvSpPr txBox="1">
            <a:spLocks noGrp="1"/>
          </p:cNvSpPr>
          <p:nvPr>
            <p:ph type="subTitle" idx="1"/>
          </p:nvPr>
        </p:nvSpPr>
        <p:spPr>
          <a:xfrm>
            <a:off x="3750984" y="1644552"/>
            <a:ext cx="3696727" cy="152122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 algn="just"/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charset="-122"/>
                <a:cs typeface="Arial" panose="020B0604020202020204" pitchFamily="34" charset="0"/>
              </a:rPr>
              <a:t>Android Studio</a:t>
            </a:r>
            <a:r>
              <a:rPr lang="en-US" sz="600" b="1" dirty="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charset="-122"/>
                <a:cs typeface="Arial" panose="020B0604020202020204" pitchFamily="34" charset="0"/>
              </a:rPr>
              <a:t> </a:t>
            </a: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charset="-122"/>
                <a:cs typeface="Arial" panose="020B0604020202020204" pitchFamily="34" charset="0"/>
              </a:rPr>
              <a:t>(Dolphin) </a:t>
            </a: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charset="-122"/>
                <a:cs typeface="Arial" panose="020B0604020202020204" pitchFamily="34" charset="0"/>
              </a:rPr>
              <a:t>provides a unified environment where you can build apps for Android devices. Structured code modules</a:t>
            </a:r>
            <a:r>
              <a:rPr lang="en-IN" altLang="en-US" sz="1100" dirty="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charset="-122"/>
                <a:cs typeface="Arial" panose="020B0604020202020204" pitchFamily="34" charset="0"/>
              </a:rPr>
              <a:t> </a:t>
            </a: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charset="-122"/>
                <a:cs typeface="Arial" panose="020B0604020202020204" pitchFamily="34" charset="0"/>
              </a:rPr>
              <a:t>allow you to divide your project into units of functionality that you can independently build, test, and debug.</a:t>
            </a:r>
            <a:endParaRPr lang="en-US" sz="1100" dirty="0">
              <a:solidFill>
                <a:schemeClr val="tx1"/>
              </a:solidFill>
              <a:latin typeface="Arial" panose="020B0604020202020204" pitchFamily="34" charset="0"/>
              <a:ea typeface="Microsoft YaHei" panose="020B0503020204020204" charset="-122"/>
              <a:cs typeface="Arial" panose="020B0604020202020204" pitchFamily="34" charset="0"/>
            </a:endParaRPr>
          </a:p>
          <a:p>
            <a:pPr marL="285750" indent="-285750" algn="just">
              <a:buFont typeface="Wingdings" panose="05000000000000000000" pitchFamily="2" charset="2"/>
              <a:buChar char="Ø"/>
            </a:pPr>
            <a:endParaRPr lang="en-US" sz="600" dirty="0">
              <a:solidFill>
                <a:schemeClr val="tx1"/>
              </a:solidFill>
              <a:latin typeface="Arial" panose="020B0604020202020204" pitchFamily="34" charset="0"/>
              <a:ea typeface="Microsoft YaHei" panose="020B0503020204020204" charset="-122"/>
              <a:cs typeface="Arial" panose="020B0604020202020204" pitchFamily="34" charset="0"/>
            </a:endParaRPr>
          </a:p>
          <a:p>
            <a:pPr marL="0" indent="0" algn="just"/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charset="-122"/>
                <a:cs typeface="Arial" panose="020B0604020202020204" pitchFamily="34" charset="0"/>
              </a:rPr>
              <a:t>Java</a:t>
            </a: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charset="-122"/>
                <a:cs typeface="Arial" panose="020B0604020202020204" pitchFamily="34" charset="0"/>
              </a:rPr>
              <a:t> is a programming language and a platform. Java is a high level, robust, object-oriented and secure programming language.</a:t>
            </a:r>
            <a:endParaRPr lang="en-US" sz="1100" dirty="0">
              <a:solidFill>
                <a:schemeClr val="tx1"/>
              </a:solidFill>
              <a:latin typeface="Arial" panose="020B0604020202020204" pitchFamily="34" charset="0"/>
              <a:ea typeface="Microsoft YaHei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1617" name="Google Shape;1617;p79"/>
          <p:cNvSpPr txBox="1">
            <a:spLocks noGrp="1"/>
          </p:cNvSpPr>
          <p:nvPr>
            <p:ph type="subTitle" idx="2"/>
          </p:nvPr>
        </p:nvSpPr>
        <p:spPr>
          <a:xfrm>
            <a:off x="3779156" y="3362932"/>
            <a:ext cx="3654697" cy="104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/>
            <a:r>
              <a:rPr lang="en-US" sz="1200" b="1" dirty="0">
                <a:latin typeface="+mj-lt"/>
              </a:rPr>
              <a:t>Firebase</a:t>
            </a:r>
            <a:r>
              <a:rPr lang="en-US" sz="1100" dirty="0">
                <a:latin typeface="+mj-lt"/>
              </a:rPr>
              <a:t> is a set of backend cloud computing services and application development platforms provided by Google. It hosts databases, services, authentication, and integration for a variety of applications, including Android, iOS, JavaScript, Node.js, Java, Unity, PHP, and C++</a:t>
            </a:r>
            <a:endParaRPr sz="1100" dirty="0">
              <a:latin typeface="+mj-lt"/>
            </a:endParaRPr>
          </a:p>
        </p:txBody>
      </p:sp>
      <p:sp>
        <p:nvSpPr>
          <p:cNvPr id="1618" name="Google Shape;1618;p79"/>
          <p:cNvSpPr txBox="1">
            <a:spLocks noGrp="1"/>
          </p:cNvSpPr>
          <p:nvPr>
            <p:ph type="subTitle" idx="3"/>
          </p:nvPr>
        </p:nvSpPr>
        <p:spPr>
          <a:xfrm>
            <a:off x="1942486" y="1760427"/>
            <a:ext cx="1599000" cy="24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dirty="0"/>
              <a:t>Front End</a:t>
            </a:r>
            <a:endParaRPr dirty="0"/>
          </a:p>
        </p:txBody>
      </p:sp>
      <p:sp>
        <p:nvSpPr>
          <p:cNvPr id="1619" name="Google Shape;1619;p79"/>
          <p:cNvSpPr txBox="1">
            <a:spLocks noGrp="1"/>
          </p:cNvSpPr>
          <p:nvPr>
            <p:ph type="subTitle" idx="4"/>
          </p:nvPr>
        </p:nvSpPr>
        <p:spPr>
          <a:xfrm>
            <a:off x="1938497" y="3382898"/>
            <a:ext cx="1599000" cy="24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dirty="0"/>
              <a:t>Backend</a:t>
            </a:r>
            <a:endParaRPr dirty="0"/>
          </a:p>
        </p:txBody>
      </p:sp>
      <p:sp>
        <p:nvSpPr>
          <p:cNvPr id="1630" name="Google Shape;1630;p79"/>
          <p:cNvSpPr/>
          <p:nvPr/>
        </p:nvSpPr>
        <p:spPr>
          <a:xfrm>
            <a:off x="936800" y="3913999"/>
            <a:ext cx="297009" cy="296363"/>
          </a:xfrm>
          <a:custGeom>
            <a:avLst/>
            <a:gdLst/>
            <a:ahLst/>
            <a:cxnLst/>
            <a:rect l="l" t="t" r="r" b="b"/>
            <a:pathLst>
              <a:path w="14257" h="14226" extrusionOk="0">
                <a:moveTo>
                  <a:pt x="7160" y="4895"/>
                </a:moveTo>
                <a:cubicBezTo>
                  <a:pt x="8066" y="4895"/>
                  <a:pt x="8891" y="5467"/>
                  <a:pt x="9180" y="6383"/>
                </a:cubicBezTo>
                <a:cubicBezTo>
                  <a:pt x="9575" y="7508"/>
                  <a:pt x="8967" y="8724"/>
                  <a:pt x="7812" y="9119"/>
                </a:cubicBezTo>
                <a:cubicBezTo>
                  <a:pt x="7591" y="9191"/>
                  <a:pt x="7367" y="9225"/>
                  <a:pt x="7145" y="9225"/>
                </a:cubicBezTo>
                <a:cubicBezTo>
                  <a:pt x="6241" y="9225"/>
                  <a:pt x="5394" y="8655"/>
                  <a:pt x="5077" y="7751"/>
                </a:cubicBezTo>
                <a:cubicBezTo>
                  <a:pt x="4712" y="6596"/>
                  <a:pt x="5320" y="5380"/>
                  <a:pt x="6444" y="5016"/>
                </a:cubicBezTo>
                <a:cubicBezTo>
                  <a:pt x="6683" y="4934"/>
                  <a:pt x="6924" y="4895"/>
                  <a:pt x="7160" y="4895"/>
                </a:cubicBezTo>
                <a:close/>
                <a:moveTo>
                  <a:pt x="6080" y="0"/>
                </a:moveTo>
                <a:lnTo>
                  <a:pt x="3526" y="851"/>
                </a:lnTo>
                <a:lnTo>
                  <a:pt x="4226" y="2827"/>
                </a:lnTo>
                <a:cubicBezTo>
                  <a:pt x="3830" y="3101"/>
                  <a:pt x="3526" y="3374"/>
                  <a:pt x="3222" y="3709"/>
                </a:cubicBezTo>
                <a:lnTo>
                  <a:pt x="1368" y="2797"/>
                </a:lnTo>
                <a:lnTo>
                  <a:pt x="183" y="5228"/>
                </a:lnTo>
                <a:lnTo>
                  <a:pt x="2037" y="6140"/>
                </a:lnTo>
                <a:cubicBezTo>
                  <a:pt x="1976" y="6566"/>
                  <a:pt x="1946" y="7022"/>
                  <a:pt x="1976" y="7478"/>
                </a:cubicBezTo>
                <a:lnTo>
                  <a:pt x="0" y="8146"/>
                </a:lnTo>
                <a:lnTo>
                  <a:pt x="852" y="10700"/>
                </a:lnTo>
                <a:lnTo>
                  <a:pt x="2827" y="10031"/>
                </a:lnTo>
                <a:cubicBezTo>
                  <a:pt x="3101" y="10396"/>
                  <a:pt x="3374" y="10700"/>
                  <a:pt x="3709" y="11004"/>
                </a:cubicBezTo>
                <a:lnTo>
                  <a:pt x="2797" y="12858"/>
                </a:lnTo>
                <a:lnTo>
                  <a:pt x="5229" y="14043"/>
                </a:lnTo>
                <a:lnTo>
                  <a:pt x="6140" y="12189"/>
                </a:lnTo>
                <a:cubicBezTo>
                  <a:pt x="6441" y="12232"/>
                  <a:pt x="6757" y="12275"/>
                  <a:pt x="7078" y="12275"/>
                </a:cubicBezTo>
                <a:cubicBezTo>
                  <a:pt x="7211" y="12275"/>
                  <a:pt x="7344" y="12268"/>
                  <a:pt x="7478" y="12250"/>
                </a:cubicBezTo>
                <a:lnTo>
                  <a:pt x="8147" y="14225"/>
                </a:lnTo>
                <a:lnTo>
                  <a:pt x="10700" y="13374"/>
                </a:lnTo>
                <a:lnTo>
                  <a:pt x="10031" y="11399"/>
                </a:lnTo>
                <a:cubicBezTo>
                  <a:pt x="10396" y="11125"/>
                  <a:pt x="10700" y="10852"/>
                  <a:pt x="11004" y="10517"/>
                </a:cubicBezTo>
                <a:lnTo>
                  <a:pt x="12858" y="11429"/>
                </a:lnTo>
                <a:lnTo>
                  <a:pt x="14043" y="8997"/>
                </a:lnTo>
                <a:lnTo>
                  <a:pt x="12189" y="8086"/>
                </a:lnTo>
                <a:cubicBezTo>
                  <a:pt x="12280" y="7660"/>
                  <a:pt x="12311" y="7204"/>
                  <a:pt x="12280" y="6748"/>
                </a:cubicBezTo>
                <a:lnTo>
                  <a:pt x="14256" y="6079"/>
                </a:lnTo>
                <a:lnTo>
                  <a:pt x="13375" y="3526"/>
                </a:lnTo>
                <a:lnTo>
                  <a:pt x="11399" y="4195"/>
                </a:lnTo>
                <a:cubicBezTo>
                  <a:pt x="11125" y="3830"/>
                  <a:pt x="10852" y="3526"/>
                  <a:pt x="10517" y="3222"/>
                </a:cubicBezTo>
                <a:lnTo>
                  <a:pt x="11429" y="1368"/>
                </a:lnTo>
                <a:lnTo>
                  <a:pt x="8998" y="183"/>
                </a:lnTo>
                <a:lnTo>
                  <a:pt x="8086" y="2037"/>
                </a:lnTo>
                <a:cubicBezTo>
                  <a:pt x="7785" y="1994"/>
                  <a:pt x="7469" y="1951"/>
                  <a:pt x="7148" y="1951"/>
                </a:cubicBezTo>
                <a:cubicBezTo>
                  <a:pt x="7015" y="1951"/>
                  <a:pt x="6882" y="1958"/>
                  <a:pt x="6748" y="1976"/>
                </a:cubicBezTo>
                <a:lnTo>
                  <a:pt x="608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57150" dist="57150" dir="5400000" algn="bl" rotWithShape="0">
              <a:schemeClr val="dk1">
                <a:alpha val="16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631" name="Google Shape;1631;p79"/>
          <p:cNvSpPr/>
          <p:nvPr/>
        </p:nvSpPr>
        <p:spPr>
          <a:xfrm>
            <a:off x="959916" y="1369400"/>
            <a:ext cx="250775" cy="250775"/>
          </a:xfrm>
          <a:custGeom>
            <a:avLst/>
            <a:gdLst/>
            <a:ahLst/>
            <a:cxnLst/>
            <a:rect l="l" t="t" r="r" b="b"/>
            <a:pathLst>
              <a:path w="10031" h="10031" extrusionOk="0">
                <a:moveTo>
                  <a:pt x="5047" y="3455"/>
                </a:moveTo>
                <a:cubicBezTo>
                  <a:pt x="5309" y="3455"/>
                  <a:pt x="5573" y="3526"/>
                  <a:pt x="5806" y="3678"/>
                </a:cubicBezTo>
                <a:cubicBezTo>
                  <a:pt x="6535" y="4134"/>
                  <a:pt x="6778" y="5046"/>
                  <a:pt x="6353" y="5775"/>
                </a:cubicBezTo>
                <a:cubicBezTo>
                  <a:pt x="6074" y="6254"/>
                  <a:pt x="5572" y="6523"/>
                  <a:pt x="5055" y="6523"/>
                </a:cubicBezTo>
                <a:cubicBezTo>
                  <a:pt x="4783" y="6523"/>
                  <a:pt x="4507" y="6449"/>
                  <a:pt x="4256" y="6292"/>
                </a:cubicBezTo>
                <a:cubicBezTo>
                  <a:pt x="3526" y="5897"/>
                  <a:pt x="3283" y="4924"/>
                  <a:pt x="3739" y="4225"/>
                </a:cubicBezTo>
                <a:cubicBezTo>
                  <a:pt x="4002" y="3739"/>
                  <a:pt x="4522" y="3455"/>
                  <a:pt x="5047" y="3455"/>
                </a:cubicBezTo>
                <a:close/>
                <a:moveTo>
                  <a:pt x="4681" y="0"/>
                </a:moveTo>
                <a:lnTo>
                  <a:pt x="2857" y="456"/>
                </a:lnTo>
                <a:lnTo>
                  <a:pt x="3222" y="1854"/>
                </a:lnTo>
                <a:cubicBezTo>
                  <a:pt x="2979" y="2006"/>
                  <a:pt x="2705" y="2189"/>
                  <a:pt x="2462" y="2432"/>
                </a:cubicBezTo>
                <a:lnTo>
                  <a:pt x="1216" y="1672"/>
                </a:lnTo>
                <a:lnTo>
                  <a:pt x="274" y="3313"/>
                </a:lnTo>
                <a:lnTo>
                  <a:pt x="1520" y="4073"/>
                </a:lnTo>
                <a:cubicBezTo>
                  <a:pt x="1459" y="4377"/>
                  <a:pt x="1398" y="4681"/>
                  <a:pt x="1398" y="4985"/>
                </a:cubicBezTo>
                <a:lnTo>
                  <a:pt x="0" y="5350"/>
                </a:lnTo>
                <a:lnTo>
                  <a:pt x="456" y="7173"/>
                </a:lnTo>
                <a:lnTo>
                  <a:pt x="1854" y="6809"/>
                </a:lnTo>
                <a:cubicBezTo>
                  <a:pt x="2006" y="7052"/>
                  <a:pt x="2189" y="7325"/>
                  <a:pt x="2432" y="7569"/>
                </a:cubicBezTo>
                <a:lnTo>
                  <a:pt x="1672" y="8815"/>
                </a:lnTo>
                <a:lnTo>
                  <a:pt x="3313" y="9757"/>
                </a:lnTo>
                <a:lnTo>
                  <a:pt x="4073" y="8511"/>
                </a:lnTo>
                <a:cubicBezTo>
                  <a:pt x="4377" y="8572"/>
                  <a:pt x="4681" y="8632"/>
                  <a:pt x="4985" y="8632"/>
                </a:cubicBezTo>
                <a:lnTo>
                  <a:pt x="5350" y="10031"/>
                </a:lnTo>
                <a:lnTo>
                  <a:pt x="7174" y="9575"/>
                </a:lnTo>
                <a:lnTo>
                  <a:pt x="6809" y="8176"/>
                </a:lnTo>
                <a:cubicBezTo>
                  <a:pt x="7052" y="8024"/>
                  <a:pt x="7326" y="7812"/>
                  <a:pt x="7569" y="7599"/>
                </a:cubicBezTo>
                <a:lnTo>
                  <a:pt x="8815" y="8359"/>
                </a:lnTo>
                <a:lnTo>
                  <a:pt x="9757" y="6717"/>
                </a:lnTo>
                <a:lnTo>
                  <a:pt x="8511" y="5958"/>
                </a:lnTo>
                <a:cubicBezTo>
                  <a:pt x="8572" y="5654"/>
                  <a:pt x="8633" y="5350"/>
                  <a:pt x="8633" y="5046"/>
                </a:cubicBezTo>
                <a:lnTo>
                  <a:pt x="10031" y="4681"/>
                </a:lnTo>
                <a:lnTo>
                  <a:pt x="9575" y="2857"/>
                </a:lnTo>
                <a:lnTo>
                  <a:pt x="8177" y="3222"/>
                </a:lnTo>
                <a:cubicBezTo>
                  <a:pt x="8025" y="2948"/>
                  <a:pt x="7842" y="2705"/>
                  <a:pt x="7599" y="2462"/>
                </a:cubicBezTo>
                <a:lnTo>
                  <a:pt x="8359" y="1216"/>
                </a:lnTo>
                <a:lnTo>
                  <a:pt x="6718" y="274"/>
                </a:lnTo>
                <a:lnTo>
                  <a:pt x="5958" y="1520"/>
                </a:lnTo>
                <a:cubicBezTo>
                  <a:pt x="5654" y="1429"/>
                  <a:pt x="5350" y="1398"/>
                  <a:pt x="5046" y="1398"/>
                </a:cubicBezTo>
                <a:lnTo>
                  <a:pt x="468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7150" dist="47625" dir="5400000" algn="bl" rotWithShape="0">
              <a:schemeClr val="dk1">
                <a:alpha val="1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632" name="Google Shape;1632;p79"/>
          <p:cNvSpPr/>
          <p:nvPr/>
        </p:nvSpPr>
        <p:spPr>
          <a:xfrm rot="10800000">
            <a:off x="7805629" y="1690383"/>
            <a:ext cx="338446" cy="338446"/>
          </a:xfrm>
          <a:custGeom>
            <a:avLst/>
            <a:gdLst/>
            <a:ahLst/>
            <a:cxnLst/>
            <a:rect l="l" t="t" r="r" b="b"/>
            <a:pathLst>
              <a:path w="10031" h="10031" extrusionOk="0">
                <a:moveTo>
                  <a:pt x="5047" y="3455"/>
                </a:moveTo>
                <a:cubicBezTo>
                  <a:pt x="5309" y="3455"/>
                  <a:pt x="5573" y="3526"/>
                  <a:pt x="5806" y="3678"/>
                </a:cubicBezTo>
                <a:cubicBezTo>
                  <a:pt x="6535" y="4134"/>
                  <a:pt x="6778" y="5046"/>
                  <a:pt x="6353" y="5775"/>
                </a:cubicBezTo>
                <a:cubicBezTo>
                  <a:pt x="6074" y="6254"/>
                  <a:pt x="5572" y="6523"/>
                  <a:pt x="5055" y="6523"/>
                </a:cubicBezTo>
                <a:cubicBezTo>
                  <a:pt x="4783" y="6523"/>
                  <a:pt x="4507" y="6449"/>
                  <a:pt x="4256" y="6292"/>
                </a:cubicBezTo>
                <a:cubicBezTo>
                  <a:pt x="3526" y="5897"/>
                  <a:pt x="3283" y="4924"/>
                  <a:pt x="3739" y="4225"/>
                </a:cubicBezTo>
                <a:cubicBezTo>
                  <a:pt x="4002" y="3739"/>
                  <a:pt x="4522" y="3455"/>
                  <a:pt x="5047" y="3455"/>
                </a:cubicBezTo>
                <a:close/>
                <a:moveTo>
                  <a:pt x="4681" y="0"/>
                </a:moveTo>
                <a:lnTo>
                  <a:pt x="2857" y="456"/>
                </a:lnTo>
                <a:lnTo>
                  <a:pt x="3222" y="1854"/>
                </a:lnTo>
                <a:cubicBezTo>
                  <a:pt x="2979" y="2006"/>
                  <a:pt x="2705" y="2189"/>
                  <a:pt x="2462" y="2432"/>
                </a:cubicBezTo>
                <a:lnTo>
                  <a:pt x="1216" y="1672"/>
                </a:lnTo>
                <a:lnTo>
                  <a:pt x="274" y="3313"/>
                </a:lnTo>
                <a:lnTo>
                  <a:pt x="1520" y="4073"/>
                </a:lnTo>
                <a:cubicBezTo>
                  <a:pt x="1459" y="4377"/>
                  <a:pt x="1398" y="4681"/>
                  <a:pt x="1398" y="4985"/>
                </a:cubicBezTo>
                <a:lnTo>
                  <a:pt x="0" y="5350"/>
                </a:lnTo>
                <a:lnTo>
                  <a:pt x="456" y="7173"/>
                </a:lnTo>
                <a:lnTo>
                  <a:pt x="1854" y="6809"/>
                </a:lnTo>
                <a:cubicBezTo>
                  <a:pt x="2006" y="7052"/>
                  <a:pt x="2189" y="7325"/>
                  <a:pt x="2432" y="7569"/>
                </a:cubicBezTo>
                <a:lnTo>
                  <a:pt x="1672" y="8815"/>
                </a:lnTo>
                <a:lnTo>
                  <a:pt x="3313" y="9757"/>
                </a:lnTo>
                <a:lnTo>
                  <a:pt x="4073" y="8511"/>
                </a:lnTo>
                <a:cubicBezTo>
                  <a:pt x="4377" y="8572"/>
                  <a:pt x="4681" y="8632"/>
                  <a:pt x="4985" y="8632"/>
                </a:cubicBezTo>
                <a:lnTo>
                  <a:pt x="5350" y="10031"/>
                </a:lnTo>
                <a:lnTo>
                  <a:pt x="7174" y="9575"/>
                </a:lnTo>
                <a:lnTo>
                  <a:pt x="6809" y="8176"/>
                </a:lnTo>
                <a:cubicBezTo>
                  <a:pt x="7052" y="8024"/>
                  <a:pt x="7326" y="7812"/>
                  <a:pt x="7569" y="7599"/>
                </a:cubicBezTo>
                <a:lnTo>
                  <a:pt x="8815" y="8359"/>
                </a:lnTo>
                <a:lnTo>
                  <a:pt x="9757" y="6717"/>
                </a:lnTo>
                <a:lnTo>
                  <a:pt x="8511" y="5958"/>
                </a:lnTo>
                <a:cubicBezTo>
                  <a:pt x="8572" y="5654"/>
                  <a:pt x="8633" y="5350"/>
                  <a:pt x="8633" y="5046"/>
                </a:cubicBezTo>
                <a:lnTo>
                  <a:pt x="10031" y="4681"/>
                </a:lnTo>
                <a:lnTo>
                  <a:pt x="9575" y="2857"/>
                </a:lnTo>
                <a:lnTo>
                  <a:pt x="8177" y="3222"/>
                </a:lnTo>
                <a:cubicBezTo>
                  <a:pt x="8025" y="2948"/>
                  <a:pt x="7842" y="2705"/>
                  <a:pt x="7599" y="2462"/>
                </a:cubicBezTo>
                <a:lnTo>
                  <a:pt x="8359" y="1216"/>
                </a:lnTo>
                <a:lnTo>
                  <a:pt x="6718" y="274"/>
                </a:lnTo>
                <a:lnTo>
                  <a:pt x="5958" y="1520"/>
                </a:lnTo>
                <a:cubicBezTo>
                  <a:pt x="5654" y="1429"/>
                  <a:pt x="5350" y="1398"/>
                  <a:pt x="5046" y="1398"/>
                </a:cubicBezTo>
                <a:lnTo>
                  <a:pt x="468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57150" dist="47625" dir="5400000" algn="bl" rotWithShape="0">
              <a:schemeClr val="dk1">
                <a:alpha val="1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633" name="Google Shape;1633;p79"/>
          <p:cNvGrpSpPr/>
          <p:nvPr/>
        </p:nvGrpSpPr>
        <p:grpSpPr>
          <a:xfrm>
            <a:off x="7447711" y="4118848"/>
            <a:ext cx="743279" cy="485160"/>
            <a:chOff x="4842900" y="2922987"/>
            <a:chExt cx="436632" cy="284986"/>
          </a:xfrm>
        </p:grpSpPr>
        <p:sp>
          <p:nvSpPr>
            <p:cNvPr id="1634" name="Google Shape;1634;p79"/>
            <p:cNvSpPr/>
            <p:nvPr/>
          </p:nvSpPr>
          <p:spPr>
            <a:xfrm>
              <a:off x="4842900" y="2922987"/>
              <a:ext cx="436632" cy="284986"/>
            </a:xfrm>
            <a:custGeom>
              <a:avLst/>
              <a:gdLst/>
              <a:ahLst/>
              <a:cxnLst/>
              <a:rect l="l" t="t" r="r" b="b"/>
              <a:pathLst>
                <a:path w="35922" h="23446" extrusionOk="0">
                  <a:moveTo>
                    <a:pt x="3448" y="1"/>
                  </a:moveTo>
                  <a:cubicBezTo>
                    <a:pt x="1555" y="1"/>
                    <a:pt x="0" y="1538"/>
                    <a:pt x="0" y="3432"/>
                  </a:cubicBezTo>
                  <a:lnTo>
                    <a:pt x="0" y="15552"/>
                  </a:lnTo>
                  <a:cubicBezTo>
                    <a:pt x="0" y="17446"/>
                    <a:pt x="1555" y="18983"/>
                    <a:pt x="3448" y="18983"/>
                  </a:cubicBezTo>
                  <a:lnTo>
                    <a:pt x="24950" y="18983"/>
                  </a:lnTo>
                  <a:lnTo>
                    <a:pt x="29074" y="23446"/>
                  </a:lnTo>
                  <a:lnTo>
                    <a:pt x="29074" y="18983"/>
                  </a:lnTo>
                  <a:lnTo>
                    <a:pt x="32473" y="18983"/>
                  </a:lnTo>
                  <a:cubicBezTo>
                    <a:pt x="34382" y="18983"/>
                    <a:pt x="35921" y="17446"/>
                    <a:pt x="35921" y="15552"/>
                  </a:cubicBezTo>
                  <a:lnTo>
                    <a:pt x="35921" y="3432"/>
                  </a:lnTo>
                  <a:cubicBezTo>
                    <a:pt x="35921" y="1538"/>
                    <a:pt x="34382" y="1"/>
                    <a:pt x="32473" y="1"/>
                  </a:cubicBezTo>
                  <a:close/>
                </a:path>
              </a:pathLst>
            </a:custGeom>
            <a:gradFill>
              <a:gsLst>
                <a:gs pos="0">
                  <a:srgbClr val="BBF6F4"/>
                </a:gs>
                <a:gs pos="100000">
                  <a:srgbClr val="4EE0DB"/>
                </a:gs>
              </a:gsLst>
              <a:lin ang="5400012" scaled="0"/>
            </a:gradFill>
            <a:ln>
              <a:noFill/>
            </a:ln>
            <a:effectLst>
              <a:outerShdw blurRad="57150" dist="38100" dir="5400000" algn="bl" rotWithShape="0">
                <a:schemeClr val="dk1">
                  <a:alpha val="18000"/>
                </a:schemeClr>
              </a:outerShdw>
              <a:reflection stA="6000" endPos="26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35" name="Google Shape;1635;p79"/>
            <p:cNvSpPr/>
            <p:nvPr/>
          </p:nvSpPr>
          <p:spPr>
            <a:xfrm>
              <a:off x="4917676" y="3006198"/>
              <a:ext cx="287065" cy="60824"/>
            </a:xfrm>
            <a:custGeom>
              <a:avLst/>
              <a:gdLst/>
              <a:ahLst/>
              <a:cxnLst/>
              <a:rect l="l" t="t" r="r" b="b"/>
              <a:pathLst>
                <a:path w="23617" h="5004" extrusionOk="0">
                  <a:moveTo>
                    <a:pt x="2503" y="0"/>
                  </a:moveTo>
                  <a:cubicBezTo>
                    <a:pt x="1117" y="0"/>
                    <a:pt x="1" y="1116"/>
                    <a:pt x="1" y="2502"/>
                  </a:cubicBezTo>
                  <a:cubicBezTo>
                    <a:pt x="1" y="3888"/>
                    <a:pt x="1117" y="5004"/>
                    <a:pt x="2503" y="5004"/>
                  </a:cubicBezTo>
                  <a:cubicBezTo>
                    <a:pt x="3873" y="5004"/>
                    <a:pt x="4988" y="3888"/>
                    <a:pt x="4988" y="2502"/>
                  </a:cubicBezTo>
                  <a:cubicBezTo>
                    <a:pt x="4988" y="1116"/>
                    <a:pt x="3873" y="0"/>
                    <a:pt x="2503" y="0"/>
                  </a:cubicBezTo>
                  <a:close/>
                  <a:moveTo>
                    <a:pt x="11817" y="0"/>
                  </a:moveTo>
                  <a:cubicBezTo>
                    <a:pt x="10431" y="0"/>
                    <a:pt x="9316" y="1116"/>
                    <a:pt x="9316" y="2502"/>
                  </a:cubicBezTo>
                  <a:cubicBezTo>
                    <a:pt x="9316" y="3888"/>
                    <a:pt x="10431" y="5004"/>
                    <a:pt x="11817" y="5004"/>
                  </a:cubicBezTo>
                  <a:cubicBezTo>
                    <a:pt x="13186" y="5004"/>
                    <a:pt x="14301" y="3888"/>
                    <a:pt x="14301" y="2502"/>
                  </a:cubicBezTo>
                  <a:cubicBezTo>
                    <a:pt x="14301" y="1116"/>
                    <a:pt x="13186" y="0"/>
                    <a:pt x="11817" y="0"/>
                  </a:cubicBezTo>
                  <a:close/>
                  <a:moveTo>
                    <a:pt x="21131" y="0"/>
                  </a:moveTo>
                  <a:cubicBezTo>
                    <a:pt x="19744" y="0"/>
                    <a:pt x="18629" y="1116"/>
                    <a:pt x="18629" y="2502"/>
                  </a:cubicBezTo>
                  <a:cubicBezTo>
                    <a:pt x="18629" y="3888"/>
                    <a:pt x="19744" y="5004"/>
                    <a:pt x="21131" y="5004"/>
                  </a:cubicBezTo>
                  <a:cubicBezTo>
                    <a:pt x="22500" y="5004"/>
                    <a:pt x="23616" y="3888"/>
                    <a:pt x="23616" y="2502"/>
                  </a:cubicBezTo>
                  <a:cubicBezTo>
                    <a:pt x="23616" y="1116"/>
                    <a:pt x="22500" y="0"/>
                    <a:pt x="2113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dist="19050" dir="5400000" algn="bl" rotWithShape="0">
                <a:srgbClr val="5352EE">
                  <a:alpha val="18000"/>
                </a:srgbClr>
              </a:outerShdw>
              <a:reflection stA="6000" endPos="26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636" name="Google Shape;1636;p79"/>
          <p:cNvGrpSpPr/>
          <p:nvPr/>
        </p:nvGrpSpPr>
        <p:grpSpPr>
          <a:xfrm>
            <a:off x="7754325" y="3861825"/>
            <a:ext cx="612500" cy="296375"/>
            <a:chOff x="5658425" y="2734375"/>
            <a:chExt cx="612500" cy="296375"/>
          </a:xfrm>
        </p:grpSpPr>
        <p:sp>
          <p:nvSpPr>
            <p:cNvPr id="1637" name="Google Shape;1637;p79"/>
            <p:cNvSpPr/>
            <p:nvPr/>
          </p:nvSpPr>
          <p:spPr>
            <a:xfrm>
              <a:off x="5658425" y="2734375"/>
              <a:ext cx="612500" cy="296375"/>
            </a:xfrm>
            <a:custGeom>
              <a:avLst/>
              <a:gdLst/>
              <a:ahLst/>
              <a:cxnLst/>
              <a:rect l="l" t="t" r="r" b="b"/>
              <a:pathLst>
                <a:path w="24500" h="11855" extrusionOk="0">
                  <a:moveTo>
                    <a:pt x="18572" y="0"/>
                  </a:moveTo>
                  <a:lnTo>
                    <a:pt x="5928" y="0"/>
                  </a:lnTo>
                  <a:cubicBezTo>
                    <a:pt x="2645" y="0"/>
                    <a:pt x="1" y="2645"/>
                    <a:pt x="1" y="5928"/>
                  </a:cubicBezTo>
                  <a:lnTo>
                    <a:pt x="1" y="5928"/>
                  </a:lnTo>
                  <a:cubicBezTo>
                    <a:pt x="1" y="9180"/>
                    <a:pt x="2645" y="11855"/>
                    <a:pt x="5928" y="11855"/>
                  </a:cubicBezTo>
                  <a:lnTo>
                    <a:pt x="18572" y="11855"/>
                  </a:lnTo>
                  <a:cubicBezTo>
                    <a:pt x="21825" y="11855"/>
                    <a:pt x="24499" y="9180"/>
                    <a:pt x="24499" y="5928"/>
                  </a:cubicBezTo>
                  <a:lnTo>
                    <a:pt x="24499" y="5928"/>
                  </a:lnTo>
                  <a:cubicBezTo>
                    <a:pt x="24499" y="2645"/>
                    <a:pt x="21825" y="0"/>
                    <a:pt x="18572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57150" dir="5400000" algn="bl" rotWithShape="0">
                <a:schemeClr val="dk1">
                  <a:alpha val="19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38" name="Google Shape;1638;p79"/>
            <p:cNvSpPr/>
            <p:nvPr/>
          </p:nvSpPr>
          <p:spPr>
            <a:xfrm>
              <a:off x="5658425" y="2734375"/>
              <a:ext cx="612500" cy="296375"/>
            </a:xfrm>
            <a:custGeom>
              <a:avLst/>
              <a:gdLst/>
              <a:ahLst/>
              <a:cxnLst/>
              <a:rect l="l" t="t" r="r" b="b"/>
              <a:pathLst>
                <a:path w="24500" h="11855" fill="none" extrusionOk="0">
                  <a:moveTo>
                    <a:pt x="18572" y="0"/>
                  </a:moveTo>
                  <a:lnTo>
                    <a:pt x="5928" y="0"/>
                  </a:lnTo>
                  <a:cubicBezTo>
                    <a:pt x="2645" y="0"/>
                    <a:pt x="1" y="2645"/>
                    <a:pt x="1" y="5928"/>
                  </a:cubicBezTo>
                  <a:lnTo>
                    <a:pt x="1" y="5928"/>
                  </a:lnTo>
                  <a:cubicBezTo>
                    <a:pt x="1" y="9180"/>
                    <a:pt x="2645" y="11855"/>
                    <a:pt x="5928" y="11855"/>
                  </a:cubicBezTo>
                  <a:lnTo>
                    <a:pt x="18572" y="11855"/>
                  </a:lnTo>
                  <a:cubicBezTo>
                    <a:pt x="21825" y="11855"/>
                    <a:pt x="24499" y="9180"/>
                    <a:pt x="24499" y="5928"/>
                  </a:cubicBezTo>
                  <a:lnTo>
                    <a:pt x="24499" y="5928"/>
                  </a:lnTo>
                  <a:cubicBezTo>
                    <a:pt x="24499" y="2645"/>
                    <a:pt x="21825" y="0"/>
                    <a:pt x="18572" y="0"/>
                  </a:cubicBezTo>
                  <a:close/>
                </a:path>
              </a:pathLst>
            </a:custGeom>
            <a:noFill/>
            <a:ln>
              <a:noFill/>
            </a:ln>
            <a:effectLst>
              <a:outerShdw blurRad="57150" dist="57150" dir="5400000" algn="bl" rotWithShape="0">
                <a:schemeClr val="dk1">
                  <a:alpha val="19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39" name="Google Shape;1639;p79"/>
            <p:cNvSpPr/>
            <p:nvPr/>
          </p:nvSpPr>
          <p:spPr>
            <a:xfrm>
              <a:off x="5791400" y="2808075"/>
              <a:ext cx="140600" cy="134525"/>
            </a:xfrm>
            <a:custGeom>
              <a:avLst/>
              <a:gdLst/>
              <a:ahLst/>
              <a:cxnLst/>
              <a:rect l="l" t="t" r="r" b="b"/>
              <a:pathLst>
                <a:path w="5624" h="5381" extrusionOk="0">
                  <a:moveTo>
                    <a:pt x="2797" y="1"/>
                  </a:moveTo>
                  <a:lnTo>
                    <a:pt x="1916" y="1764"/>
                  </a:lnTo>
                  <a:lnTo>
                    <a:pt x="1" y="2068"/>
                  </a:lnTo>
                  <a:lnTo>
                    <a:pt x="1399" y="3435"/>
                  </a:lnTo>
                  <a:lnTo>
                    <a:pt x="1065" y="5381"/>
                  </a:lnTo>
                  <a:lnTo>
                    <a:pt x="2797" y="4469"/>
                  </a:lnTo>
                  <a:lnTo>
                    <a:pt x="4560" y="5381"/>
                  </a:lnTo>
                  <a:lnTo>
                    <a:pt x="4195" y="3435"/>
                  </a:lnTo>
                  <a:lnTo>
                    <a:pt x="5624" y="2068"/>
                  </a:lnTo>
                  <a:lnTo>
                    <a:pt x="3679" y="1764"/>
                  </a:lnTo>
                  <a:lnTo>
                    <a:pt x="279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57150" dir="5400000" algn="bl" rotWithShape="0">
                <a:schemeClr val="dk1">
                  <a:alpha val="19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40" name="Google Shape;1640;p79"/>
            <p:cNvSpPr/>
            <p:nvPr/>
          </p:nvSpPr>
          <p:spPr>
            <a:xfrm>
              <a:off x="5997350" y="2808075"/>
              <a:ext cx="140600" cy="134525"/>
            </a:xfrm>
            <a:custGeom>
              <a:avLst/>
              <a:gdLst/>
              <a:ahLst/>
              <a:cxnLst/>
              <a:rect l="l" t="t" r="r" b="b"/>
              <a:pathLst>
                <a:path w="5624" h="5381" extrusionOk="0">
                  <a:moveTo>
                    <a:pt x="2796" y="1"/>
                  </a:moveTo>
                  <a:lnTo>
                    <a:pt x="1945" y="1764"/>
                  </a:lnTo>
                  <a:lnTo>
                    <a:pt x="0" y="2068"/>
                  </a:lnTo>
                  <a:lnTo>
                    <a:pt x="1398" y="3435"/>
                  </a:lnTo>
                  <a:lnTo>
                    <a:pt x="1064" y="5381"/>
                  </a:lnTo>
                  <a:lnTo>
                    <a:pt x="2796" y="4469"/>
                  </a:lnTo>
                  <a:lnTo>
                    <a:pt x="4559" y="5381"/>
                  </a:lnTo>
                  <a:lnTo>
                    <a:pt x="4225" y="3435"/>
                  </a:lnTo>
                  <a:lnTo>
                    <a:pt x="5623" y="2068"/>
                  </a:lnTo>
                  <a:lnTo>
                    <a:pt x="3678" y="1764"/>
                  </a:lnTo>
                  <a:lnTo>
                    <a:pt x="279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57150" dir="5400000" algn="bl" rotWithShape="0">
                <a:schemeClr val="dk1">
                  <a:alpha val="19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3" name="Graphic 2" descr="Monitor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250406" y="1578443"/>
            <a:ext cx="524612" cy="524612"/>
          </a:xfrm>
          <a:prstGeom prst="rect">
            <a:avLst/>
          </a:prstGeom>
        </p:spPr>
      </p:pic>
      <p:pic>
        <p:nvPicPr>
          <p:cNvPr id="5" name="Graphic 4" descr="Server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68743" y="3219347"/>
            <a:ext cx="479100" cy="4327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/>
                                        <p:tgtEl>
                                          <p:spTgt spid="16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/>
                                        <p:tgtEl>
                                          <p:spTgt spid="16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0" dur="800" fill="hold"/>
                                        <p:tgtEl>
                                          <p:spTgt spid="16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2" dur="800" fill="hold"/>
                                        <p:tgtEl>
                                          <p:spTgt spid="16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2" name="Google Shape;2222;p93"/>
          <p:cNvSpPr/>
          <p:nvPr/>
        </p:nvSpPr>
        <p:spPr>
          <a:xfrm>
            <a:off x="8013100" y="540100"/>
            <a:ext cx="356425" cy="355650"/>
          </a:xfrm>
          <a:custGeom>
            <a:avLst/>
            <a:gdLst/>
            <a:ahLst/>
            <a:cxnLst/>
            <a:rect l="l" t="t" r="r" b="b"/>
            <a:pathLst>
              <a:path w="14257" h="14226" extrusionOk="0">
                <a:moveTo>
                  <a:pt x="7160" y="4895"/>
                </a:moveTo>
                <a:cubicBezTo>
                  <a:pt x="8066" y="4895"/>
                  <a:pt x="8891" y="5467"/>
                  <a:pt x="9180" y="6383"/>
                </a:cubicBezTo>
                <a:cubicBezTo>
                  <a:pt x="9575" y="7508"/>
                  <a:pt x="8967" y="8724"/>
                  <a:pt x="7812" y="9119"/>
                </a:cubicBezTo>
                <a:cubicBezTo>
                  <a:pt x="7591" y="9191"/>
                  <a:pt x="7367" y="9225"/>
                  <a:pt x="7145" y="9225"/>
                </a:cubicBezTo>
                <a:cubicBezTo>
                  <a:pt x="6241" y="9225"/>
                  <a:pt x="5394" y="8655"/>
                  <a:pt x="5077" y="7751"/>
                </a:cubicBezTo>
                <a:cubicBezTo>
                  <a:pt x="4712" y="6596"/>
                  <a:pt x="5320" y="5380"/>
                  <a:pt x="6444" y="5016"/>
                </a:cubicBezTo>
                <a:cubicBezTo>
                  <a:pt x="6683" y="4934"/>
                  <a:pt x="6924" y="4895"/>
                  <a:pt x="7160" y="4895"/>
                </a:cubicBezTo>
                <a:close/>
                <a:moveTo>
                  <a:pt x="6080" y="0"/>
                </a:moveTo>
                <a:lnTo>
                  <a:pt x="3526" y="851"/>
                </a:lnTo>
                <a:lnTo>
                  <a:pt x="4226" y="2827"/>
                </a:lnTo>
                <a:cubicBezTo>
                  <a:pt x="3830" y="3101"/>
                  <a:pt x="3526" y="3374"/>
                  <a:pt x="3222" y="3709"/>
                </a:cubicBezTo>
                <a:lnTo>
                  <a:pt x="1368" y="2797"/>
                </a:lnTo>
                <a:lnTo>
                  <a:pt x="183" y="5228"/>
                </a:lnTo>
                <a:lnTo>
                  <a:pt x="2037" y="6140"/>
                </a:lnTo>
                <a:cubicBezTo>
                  <a:pt x="1976" y="6566"/>
                  <a:pt x="1946" y="7022"/>
                  <a:pt x="1976" y="7478"/>
                </a:cubicBezTo>
                <a:lnTo>
                  <a:pt x="0" y="8146"/>
                </a:lnTo>
                <a:lnTo>
                  <a:pt x="852" y="10700"/>
                </a:lnTo>
                <a:lnTo>
                  <a:pt x="2827" y="10031"/>
                </a:lnTo>
                <a:cubicBezTo>
                  <a:pt x="3101" y="10396"/>
                  <a:pt x="3374" y="10700"/>
                  <a:pt x="3709" y="11004"/>
                </a:cubicBezTo>
                <a:lnTo>
                  <a:pt x="2797" y="12858"/>
                </a:lnTo>
                <a:lnTo>
                  <a:pt x="5229" y="14043"/>
                </a:lnTo>
                <a:lnTo>
                  <a:pt x="6140" y="12189"/>
                </a:lnTo>
                <a:cubicBezTo>
                  <a:pt x="6441" y="12232"/>
                  <a:pt x="6757" y="12275"/>
                  <a:pt x="7078" y="12275"/>
                </a:cubicBezTo>
                <a:cubicBezTo>
                  <a:pt x="7211" y="12275"/>
                  <a:pt x="7344" y="12268"/>
                  <a:pt x="7478" y="12250"/>
                </a:cubicBezTo>
                <a:lnTo>
                  <a:pt x="8147" y="14225"/>
                </a:lnTo>
                <a:lnTo>
                  <a:pt x="10700" y="13374"/>
                </a:lnTo>
                <a:lnTo>
                  <a:pt x="10031" y="11399"/>
                </a:lnTo>
                <a:cubicBezTo>
                  <a:pt x="10396" y="11125"/>
                  <a:pt x="10700" y="10852"/>
                  <a:pt x="11004" y="10517"/>
                </a:cubicBezTo>
                <a:lnTo>
                  <a:pt x="12858" y="11429"/>
                </a:lnTo>
                <a:lnTo>
                  <a:pt x="14043" y="8997"/>
                </a:lnTo>
                <a:lnTo>
                  <a:pt x="12189" y="8086"/>
                </a:lnTo>
                <a:cubicBezTo>
                  <a:pt x="12280" y="7660"/>
                  <a:pt x="12311" y="7204"/>
                  <a:pt x="12280" y="6748"/>
                </a:cubicBezTo>
                <a:lnTo>
                  <a:pt x="14256" y="6079"/>
                </a:lnTo>
                <a:lnTo>
                  <a:pt x="13375" y="3526"/>
                </a:lnTo>
                <a:lnTo>
                  <a:pt x="11399" y="4195"/>
                </a:lnTo>
                <a:cubicBezTo>
                  <a:pt x="11125" y="3830"/>
                  <a:pt x="10852" y="3526"/>
                  <a:pt x="10517" y="3222"/>
                </a:cubicBezTo>
                <a:lnTo>
                  <a:pt x="11429" y="1368"/>
                </a:lnTo>
                <a:lnTo>
                  <a:pt x="8998" y="183"/>
                </a:lnTo>
                <a:lnTo>
                  <a:pt x="8086" y="2037"/>
                </a:lnTo>
                <a:cubicBezTo>
                  <a:pt x="7785" y="1994"/>
                  <a:pt x="7469" y="1951"/>
                  <a:pt x="7148" y="1951"/>
                </a:cubicBezTo>
                <a:cubicBezTo>
                  <a:pt x="7015" y="1951"/>
                  <a:pt x="6882" y="1958"/>
                  <a:pt x="6748" y="1976"/>
                </a:cubicBezTo>
                <a:lnTo>
                  <a:pt x="608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57150" dist="57150" dir="5400000" algn="bl" rotWithShape="0">
              <a:schemeClr val="dk1">
                <a:alpha val="16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223" name="Google Shape;2223;p93"/>
          <p:cNvSpPr/>
          <p:nvPr/>
        </p:nvSpPr>
        <p:spPr>
          <a:xfrm>
            <a:off x="3353075" y="4313900"/>
            <a:ext cx="250775" cy="250775"/>
          </a:xfrm>
          <a:custGeom>
            <a:avLst/>
            <a:gdLst/>
            <a:ahLst/>
            <a:cxnLst/>
            <a:rect l="l" t="t" r="r" b="b"/>
            <a:pathLst>
              <a:path w="10031" h="10031" extrusionOk="0">
                <a:moveTo>
                  <a:pt x="5047" y="3455"/>
                </a:moveTo>
                <a:cubicBezTo>
                  <a:pt x="5309" y="3455"/>
                  <a:pt x="5573" y="3526"/>
                  <a:pt x="5806" y="3678"/>
                </a:cubicBezTo>
                <a:cubicBezTo>
                  <a:pt x="6535" y="4134"/>
                  <a:pt x="6778" y="5046"/>
                  <a:pt x="6353" y="5775"/>
                </a:cubicBezTo>
                <a:cubicBezTo>
                  <a:pt x="6074" y="6254"/>
                  <a:pt x="5572" y="6523"/>
                  <a:pt x="5055" y="6523"/>
                </a:cubicBezTo>
                <a:cubicBezTo>
                  <a:pt x="4783" y="6523"/>
                  <a:pt x="4507" y="6449"/>
                  <a:pt x="4256" y="6292"/>
                </a:cubicBezTo>
                <a:cubicBezTo>
                  <a:pt x="3526" y="5897"/>
                  <a:pt x="3283" y="4924"/>
                  <a:pt x="3739" y="4225"/>
                </a:cubicBezTo>
                <a:cubicBezTo>
                  <a:pt x="4002" y="3739"/>
                  <a:pt x="4522" y="3455"/>
                  <a:pt x="5047" y="3455"/>
                </a:cubicBezTo>
                <a:close/>
                <a:moveTo>
                  <a:pt x="4681" y="0"/>
                </a:moveTo>
                <a:lnTo>
                  <a:pt x="2857" y="456"/>
                </a:lnTo>
                <a:lnTo>
                  <a:pt x="3222" y="1854"/>
                </a:lnTo>
                <a:cubicBezTo>
                  <a:pt x="2979" y="2006"/>
                  <a:pt x="2705" y="2189"/>
                  <a:pt x="2462" y="2432"/>
                </a:cubicBezTo>
                <a:lnTo>
                  <a:pt x="1216" y="1672"/>
                </a:lnTo>
                <a:lnTo>
                  <a:pt x="274" y="3313"/>
                </a:lnTo>
                <a:lnTo>
                  <a:pt x="1520" y="4073"/>
                </a:lnTo>
                <a:cubicBezTo>
                  <a:pt x="1459" y="4377"/>
                  <a:pt x="1398" y="4681"/>
                  <a:pt x="1398" y="4985"/>
                </a:cubicBezTo>
                <a:lnTo>
                  <a:pt x="0" y="5350"/>
                </a:lnTo>
                <a:lnTo>
                  <a:pt x="456" y="7173"/>
                </a:lnTo>
                <a:lnTo>
                  <a:pt x="1854" y="6809"/>
                </a:lnTo>
                <a:cubicBezTo>
                  <a:pt x="2006" y="7052"/>
                  <a:pt x="2189" y="7325"/>
                  <a:pt x="2432" y="7569"/>
                </a:cubicBezTo>
                <a:lnTo>
                  <a:pt x="1672" y="8815"/>
                </a:lnTo>
                <a:lnTo>
                  <a:pt x="3313" y="9757"/>
                </a:lnTo>
                <a:lnTo>
                  <a:pt x="4073" y="8511"/>
                </a:lnTo>
                <a:cubicBezTo>
                  <a:pt x="4377" y="8572"/>
                  <a:pt x="4681" y="8632"/>
                  <a:pt x="4985" y="8632"/>
                </a:cubicBezTo>
                <a:lnTo>
                  <a:pt x="5350" y="10031"/>
                </a:lnTo>
                <a:lnTo>
                  <a:pt x="7174" y="9575"/>
                </a:lnTo>
                <a:lnTo>
                  <a:pt x="6809" y="8176"/>
                </a:lnTo>
                <a:cubicBezTo>
                  <a:pt x="7052" y="8024"/>
                  <a:pt x="7326" y="7812"/>
                  <a:pt x="7569" y="7599"/>
                </a:cubicBezTo>
                <a:lnTo>
                  <a:pt x="8815" y="8359"/>
                </a:lnTo>
                <a:lnTo>
                  <a:pt x="9757" y="6717"/>
                </a:lnTo>
                <a:lnTo>
                  <a:pt x="8511" y="5958"/>
                </a:lnTo>
                <a:cubicBezTo>
                  <a:pt x="8572" y="5654"/>
                  <a:pt x="8633" y="5350"/>
                  <a:pt x="8633" y="5046"/>
                </a:cubicBezTo>
                <a:lnTo>
                  <a:pt x="10031" y="4681"/>
                </a:lnTo>
                <a:lnTo>
                  <a:pt x="9575" y="2857"/>
                </a:lnTo>
                <a:lnTo>
                  <a:pt x="8177" y="3222"/>
                </a:lnTo>
                <a:cubicBezTo>
                  <a:pt x="8025" y="2948"/>
                  <a:pt x="7842" y="2705"/>
                  <a:pt x="7599" y="2462"/>
                </a:cubicBezTo>
                <a:lnTo>
                  <a:pt x="8359" y="1216"/>
                </a:lnTo>
                <a:lnTo>
                  <a:pt x="6718" y="274"/>
                </a:lnTo>
                <a:lnTo>
                  <a:pt x="5958" y="1520"/>
                </a:lnTo>
                <a:cubicBezTo>
                  <a:pt x="5654" y="1429"/>
                  <a:pt x="5350" y="1398"/>
                  <a:pt x="5046" y="1398"/>
                </a:cubicBezTo>
                <a:lnTo>
                  <a:pt x="4681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ffectLst>
            <a:outerShdw blurRad="57150" dist="47625" dir="5400000" algn="bl" rotWithShape="0">
              <a:schemeClr val="dk1">
                <a:alpha val="1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224" name="Google Shape;2224;p93"/>
          <p:cNvSpPr txBox="1">
            <a:spLocks noGrp="1"/>
          </p:cNvSpPr>
          <p:nvPr>
            <p:ph type="title"/>
          </p:nvPr>
        </p:nvSpPr>
        <p:spPr>
          <a:xfrm>
            <a:off x="2060993" y="1717300"/>
            <a:ext cx="5016300" cy="173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/>
              <a:t>Application</a:t>
            </a:r>
            <a:br>
              <a:rPr lang="en-US" sz="4800" dirty="0"/>
            </a:br>
            <a:r>
              <a:rPr lang="en-US" sz="4800" dirty="0"/>
              <a:t>Screenshots</a:t>
            </a:r>
            <a:endParaRPr sz="4800" dirty="0"/>
          </a:p>
        </p:txBody>
      </p:sp>
      <p:grpSp>
        <p:nvGrpSpPr>
          <p:cNvPr id="2225" name="Google Shape;2225;p93"/>
          <p:cNvGrpSpPr/>
          <p:nvPr/>
        </p:nvGrpSpPr>
        <p:grpSpPr>
          <a:xfrm>
            <a:off x="7088092" y="2948651"/>
            <a:ext cx="1335901" cy="888060"/>
            <a:chOff x="3903179" y="2390563"/>
            <a:chExt cx="1335901" cy="888060"/>
          </a:xfrm>
        </p:grpSpPr>
        <p:grpSp>
          <p:nvGrpSpPr>
            <p:cNvPr id="2226" name="Google Shape;2226;p93"/>
            <p:cNvGrpSpPr/>
            <p:nvPr/>
          </p:nvGrpSpPr>
          <p:grpSpPr>
            <a:xfrm>
              <a:off x="3903179" y="2390563"/>
              <a:ext cx="1335901" cy="888060"/>
              <a:chOff x="4981963" y="3755000"/>
              <a:chExt cx="1001575" cy="735575"/>
            </a:xfrm>
          </p:grpSpPr>
          <p:sp>
            <p:nvSpPr>
              <p:cNvPr id="2227" name="Google Shape;2227;p93"/>
              <p:cNvSpPr/>
              <p:nvPr/>
            </p:nvSpPr>
            <p:spPr>
              <a:xfrm>
                <a:off x="4981963" y="3755000"/>
                <a:ext cx="1001575" cy="735575"/>
              </a:xfrm>
              <a:custGeom>
                <a:avLst/>
                <a:gdLst/>
                <a:ahLst/>
                <a:cxnLst/>
                <a:rect l="l" t="t" r="r" b="b"/>
                <a:pathLst>
                  <a:path w="40063" h="29423" extrusionOk="0">
                    <a:moveTo>
                      <a:pt x="1916" y="0"/>
                    </a:moveTo>
                    <a:cubicBezTo>
                      <a:pt x="852" y="0"/>
                      <a:pt x="1" y="882"/>
                      <a:pt x="1" y="1945"/>
                    </a:cubicBezTo>
                    <a:lnTo>
                      <a:pt x="1" y="27478"/>
                    </a:lnTo>
                    <a:cubicBezTo>
                      <a:pt x="1" y="28541"/>
                      <a:pt x="852" y="29423"/>
                      <a:pt x="1916" y="29423"/>
                    </a:cubicBezTo>
                    <a:lnTo>
                      <a:pt x="38148" y="29423"/>
                    </a:lnTo>
                    <a:cubicBezTo>
                      <a:pt x="39211" y="29423"/>
                      <a:pt x="40063" y="28541"/>
                      <a:pt x="40063" y="27478"/>
                    </a:cubicBezTo>
                    <a:lnTo>
                      <a:pt x="40063" y="1976"/>
                    </a:lnTo>
                    <a:cubicBezTo>
                      <a:pt x="40063" y="882"/>
                      <a:pt x="39211" y="0"/>
                      <a:pt x="38148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  <a:effectLst>
                <a:outerShdw blurRad="57150" dist="76200" dir="5400000" algn="bl" rotWithShape="0">
                  <a:schemeClr val="dk1">
                    <a:alpha val="1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28" name="Google Shape;2228;p93"/>
              <p:cNvSpPr/>
              <p:nvPr/>
            </p:nvSpPr>
            <p:spPr>
              <a:xfrm>
                <a:off x="5092913" y="4207125"/>
                <a:ext cx="779675" cy="30425"/>
              </a:xfrm>
              <a:custGeom>
                <a:avLst/>
                <a:gdLst/>
                <a:ahLst/>
                <a:cxnLst/>
                <a:rect l="l" t="t" r="r" b="b"/>
                <a:pathLst>
                  <a:path w="31187" h="1217" extrusionOk="0">
                    <a:moveTo>
                      <a:pt x="609" y="0"/>
                    </a:moveTo>
                    <a:cubicBezTo>
                      <a:pt x="274" y="0"/>
                      <a:pt x="1" y="274"/>
                      <a:pt x="1" y="608"/>
                    </a:cubicBezTo>
                    <a:cubicBezTo>
                      <a:pt x="1" y="973"/>
                      <a:pt x="274" y="1216"/>
                      <a:pt x="609" y="1216"/>
                    </a:cubicBezTo>
                    <a:lnTo>
                      <a:pt x="30579" y="1216"/>
                    </a:lnTo>
                    <a:cubicBezTo>
                      <a:pt x="30913" y="1216"/>
                      <a:pt x="31187" y="973"/>
                      <a:pt x="31187" y="608"/>
                    </a:cubicBezTo>
                    <a:cubicBezTo>
                      <a:pt x="31187" y="274"/>
                      <a:pt x="30913" y="0"/>
                      <a:pt x="3057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57150" dir="5400000" algn="bl" rotWithShape="0">
                  <a:schemeClr val="dk1">
                    <a:alpha val="2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29" name="Google Shape;2229;p93"/>
              <p:cNvSpPr/>
              <p:nvPr/>
            </p:nvSpPr>
            <p:spPr>
              <a:xfrm>
                <a:off x="5092913" y="4286900"/>
                <a:ext cx="779675" cy="30425"/>
              </a:xfrm>
              <a:custGeom>
                <a:avLst/>
                <a:gdLst/>
                <a:ahLst/>
                <a:cxnLst/>
                <a:rect l="l" t="t" r="r" b="b"/>
                <a:pathLst>
                  <a:path w="31187" h="1217" extrusionOk="0">
                    <a:moveTo>
                      <a:pt x="609" y="1"/>
                    </a:moveTo>
                    <a:cubicBezTo>
                      <a:pt x="274" y="1"/>
                      <a:pt x="1" y="275"/>
                      <a:pt x="1" y="609"/>
                    </a:cubicBezTo>
                    <a:cubicBezTo>
                      <a:pt x="1" y="974"/>
                      <a:pt x="274" y="1217"/>
                      <a:pt x="609" y="1217"/>
                    </a:cubicBezTo>
                    <a:lnTo>
                      <a:pt x="30579" y="1217"/>
                    </a:lnTo>
                    <a:cubicBezTo>
                      <a:pt x="30913" y="1217"/>
                      <a:pt x="31187" y="913"/>
                      <a:pt x="31187" y="609"/>
                    </a:cubicBezTo>
                    <a:cubicBezTo>
                      <a:pt x="31187" y="275"/>
                      <a:pt x="30913" y="1"/>
                      <a:pt x="3057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57150" dir="5400000" algn="bl" rotWithShape="0">
                  <a:schemeClr val="dk1">
                    <a:alpha val="2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30" name="Google Shape;2230;p93"/>
              <p:cNvSpPr/>
              <p:nvPr/>
            </p:nvSpPr>
            <p:spPr>
              <a:xfrm>
                <a:off x="5092913" y="4365950"/>
                <a:ext cx="295625" cy="30400"/>
              </a:xfrm>
              <a:custGeom>
                <a:avLst/>
                <a:gdLst/>
                <a:ahLst/>
                <a:cxnLst/>
                <a:rect l="l" t="t" r="r" b="b"/>
                <a:pathLst>
                  <a:path w="11825" h="1216" extrusionOk="0">
                    <a:moveTo>
                      <a:pt x="609" y="0"/>
                    </a:moveTo>
                    <a:cubicBezTo>
                      <a:pt x="274" y="0"/>
                      <a:pt x="1" y="274"/>
                      <a:pt x="1" y="608"/>
                    </a:cubicBezTo>
                    <a:cubicBezTo>
                      <a:pt x="1" y="942"/>
                      <a:pt x="274" y="1216"/>
                      <a:pt x="609" y="1216"/>
                    </a:cubicBezTo>
                    <a:lnTo>
                      <a:pt x="11217" y="1216"/>
                    </a:lnTo>
                    <a:cubicBezTo>
                      <a:pt x="11551" y="1216"/>
                      <a:pt x="11825" y="942"/>
                      <a:pt x="11825" y="608"/>
                    </a:cubicBezTo>
                    <a:cubicBezTo>
                      <a:pt x="11825" y="274"/>
                      <a:pt x="11551" y="0"/>
                      <a:pt x="1121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57150" dir="5400000" algn="bl" rotWithShape="0">
                  <a:schemeClr val="dk1">
                    <a:alpha val="2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2231" name="Google Shape;2231;p93"/>
            <p:cNvGrpSpPr/>
            <p:nvPr/>
          </p:nvGrpSpPr>
          <p:grpSpPr>
            <a:xfrm>
              <a:off x="4037359" y="2434200"/>
              <a:ext cx="468224" cy="468207"/>
              <a:chOff x="5921438" y="1923500"/>
              <a:chExt cx="707500" cy="707475"/>
            </a:xfrm>
          </p:grpSpPr>
          <p:sp>
            <p:nvSpPr>
              <p:cNvPr id="2232" name="Google Shape;2232;p93"/>
              <p:cNvSpPr/>
              <p:nvPr/>
            </p:nvSpPr>
            <p:spPr>
              <a:xfrm>
                <a:off x="5921438" y="1923500"/>
                <a:ext cx="707500" cy="707475"/>
              </a:xfrm>
              <a:custGeom>
                <a:avLst/>
                <a:gdLst/>
                <a:ahLst/>
                <a:cxnLst/>
                <a:rect l="l" t="t" r="r" b="b"/>
                <a:pathLst>
                  <a:path w="28300" h="28299" extrusionOk="0">
                    <a:moveTo>
                      <a:pt x="25260" y="28298"/>
                    </a:moveTo>
                    <a:lnTo>
                      <a:pt x="3040" y="28298"/>
                    </a:lnTo>
                    <a:cubicBezTo>
                      <a:pt x="1369" y="28298"/>
                      <a:pt x="1" y="26931"/>
                      <a:pt x="1" y="25259"/>
                    </a:cubicBezTo>
                    <a:lnTo>
                      <a:pt x="1" y="3040"/>
                    </a:lnTo>
                    <a:cubicBezTo>
                      <a:pt x="1" y="1368"/>
                      <a:pt x="1369" y="0"/>
                      <a:pt x="3040" y="0"/>
                    </a:cubicBezTo>
                    <a:lnTo>
                      <a:pt x="25260" y="0"/>
                    </a:lnTo>
                    <a:cubicBezTo>
                      <a:pt x="26931" y="0"/>
                      <a:pt x="28299" y="1368"/>
                      <a:pt x="28299" y="3040"/>
                    </a:cubicBezTo>
                    <a:lnTo>
                      <a:pt x="28299" y="25259"/>
                    </a:lnTo>
                    <a:cubicBezTo>
                      <a:pt x="28299" y="26931"/>
                      <a:pt x="26931" y="28298"/>
                      <a:pt x="25260" y="28298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28575" dir="5400000" algn="bl" rotWithShape="0">
                  <a:schemeClr val="dk1">
                    <a:alpha val="18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33" name="Google Shape;2233;p93"/>
              <p:cNvSpPr/>
              <p:nvPr/>
            </p:nvSpPr>
            <p:spPr>
              <a:xfrm>
                <a:off x="6070750" y="2199097"/>
                <a:ext cx="404418" cy="244866"/>
              </a:xfrm>
              <a:custGeom>
                <a:avLst/>
                <a:gdLst/>
                <a:ahLst/>
                <a:cxnLst/>
                <a:rect l="l" t="t" r="r" b="b"/>
                <a:pathLst>
                  <a:path w="18876" h="11429" extrusionOk="0">
                    <a:moveTo>
                      <a:pt x="11976" y="0"/>
                    </a:moveTo>
                    <a:lnTo>
                      <a:pt x="8085" y="6262"/>
                    </a:lnTo>
                    <a:lnTo>
                      <a:pt x="5654" y="2249"/>
                    </a:lnTo>
                    <a:lnTo>
                      <a:pt x="0" y="11429"/>
                    </a:lnTo>
                    <a:lnTo>
                      <a:pt x="18876" y="11429"/>
                    </a:lnTo>
                    <a:lnTo>
                      <a:pt x="1197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6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34" name="Google Shape;2234;p93"/>
              <p:cNvSpPr/>
              <p:nvPr/>
            </p:nvSpPr>
            <p:spPr>
              <a:xfrm>
                <a:off x="6146294" y="2120938"/>
                <a:ext cx="89878" cy="89899"/>
              </a:xfrm>
              <a:custGeom>
                <a:avLst/>
                <a:gdLst/>
                <a:ahLst/>
                <a:cxnLst/>
                <a:rect l="l" t="t" r="r" b="b"/>
                <a:pathLst>
                  <a:path w="4195" h="4196" extrusionOk="0">
                    <a:moveTo>
                      <a:pt x="2097" y="1"/>
                    </a:moveTo>
                    <a:cubicBezTo>
                      <a:pt x="942" y="1"/>
                      <a:pt x="0" y="943"/>
                      <a:pt x="0" y="2098"/>
                    </a:cubicBezTo>
                    <a:cubicBezTo>
                      <a:pt x="0" y="3223"/>
                      <a:pt x="942" y="4195"/>
                      <a:pt x="2097" y="4195"/>
                    </a:cubicBezTo>
                    <a:cubicBezTo>
                      <a:pt x="3222" y="4195"/>
                      <a:pt x="4195" y="3223"/>
                      <a:pt x="4195" y="2098"/>
                    </a:cubicBezTo>
                    <a:cubicBezTo>
                      <a:pt x="4195" y="943"/>
                      <a:pt x="3222" y="1"/>
                      <a:pt x="209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57150" dist="19050" dir="5460000" algn="bl" rotWithShape="0">
                  <a:schemeClr val="dk1">
                    <a:alpha val="15000"/>
                  </a:schemeClr>
                </a:outerShdw>
                <a:reflection stA="10000" endPos="24000" dist="762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2235" name="Google Shape;2235;p93"/>
            <p:cNvGrpSpPr/>
            <p:nvPr/>
          </p:nvGrpSpPr>
          <p:grpSpPr>
            <a:xfrm>
              <a:off x="4571821" y="2645769"/>
              <a:ext cx="500473" cy="228451"/>
              <a:chOff x="5092913" y="4207125"/>
              <a:chExt cx="779675" cy="189225"/>
            </a:xfrm>
          </p:grpSpPr>
          <p:sp>
            <p:nvSpPr>
              <p:cNvPr id="2236" name="Google Shape;2236;p93"/>
              <p:cNvSpPr/>
              <p:nvPr/>
            </p:nvSpPr>
            <p:spPr>
              <a:xfrm>
                <a:off x="5092913" y="4207125"/>
                <a:ext cx="779675" cy="30425"/>
              </a:xfrm>
              <a:custGeom>
                <a:avLst/>
                <a:gdLst/>
                <a:ahLst/>
                <a:cxnLst/>
                <a:rect l="l" t="t" r="r" b="b"/>
                <a:pathLst>
                  <a:path w="31187" h="1217" extrusionOk="0">
                    <a:moveTo>
                      <a:pt x="609" y="0"/>
                    </a:moveTo>
                    <a:cubicBezTo>
                      <a:pt x="274" y="0"/>
                      <a:pt x="1" y="274"/>
                      <a:pt x="1" y="608"/>
                    </a:cubicBezTo>
                    <a:cubicBezTo>
                      <a:pt x="1" y="973"/>
                      <a:pt x="274" y="1216"/>
                      <a:pt x="609" y="1216"/>
                    </a:cubicBezTo>
                    <a:lnTo>
                      <a:pt x="30579" y="1216"/>
                    </a:lnTo>
                    <a:cubicBezTo>
                      <a:pt x="30913" y="1216"/>
                      <a:pt x="31187" y="973"/>
                      <a:pt x="31187" y="608"/>
                    </a:cubicBezTo>
                    <a:cubicBezTo>
                      <a:pt x="31187" y="274"/>
                      <a:pt x="30913" y="0"/>
                      <a:pt x="3057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57150" dir="5400000" algn="bl" rotWithShape="0">
                  <a:schemeClr val="dk1">
                    <a:alpha val="2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37" name="Google Shape;2237;p93"/>
              <p:cNvSpPr/>
              <p:nvPr/>
            </p:nvSpPr>
            <p:spPr>
              <a:xfrm>
                <a:off x="5092913" y="4286900"/>
                <a:ext cx="779675" cy="30425"/>
              </a:xfrm>
              <a:custGeom>
                <a:avLst/>
                <a:gdLst/>
                <a:ahLst/>
                <a:cxnLst/>
                <a:rect l="l" t="t" r="r" b="b"/>
                <a:pathLst>
                  <a:path w="31187" h="1217" extrusionOk="0">
                    <a:moveTo>
                      <a:pt x="609" y="1"/>
                    </a:moveTo>
                    <a:cubicBezTo>
                      <a:pt x="274" y="1"/>
                      <a:pt x="1" y="275"/>
                      <a:pt x="1" y="609"/>
                    </a:cubicBezTo>
                    <a:cubicBezTo>
                      <a:pt x="1" y="974"/>
                      <a:pt x="274" y="1217"/>
                      <a:pt x="609" y="1217"/>
                    </a:cubicBezTo>
                    <a:lnTo>
                      <a:pt x="30579" y="1217"/>
                    </a:lnTo>
                    <a:cubicBezTo>
                      <a:pt x="30913" y="1217"/>
                      <a:pt x="31187" y="913"/>
                      <a:pt x="31187" y="609"/>
                    </a:cubicBezTo>
                    <a:cubicBezTo>
                      <a:pt x="31187" y="275"/>
                      <a:pt x="30913" y="1"/>
                      <a:pt x="3057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57150" dir="5400000" algn="bl" rotWithShape="0">
                  <a:schemeClr val="dk1">
                    <a:alpha val="2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38" name="Google Shape;2238;p93"/>
              <p:cNvSpPr/>
              <p:nvPr/>
            </p:nvSpPr>
            <p:spPr>
              <a:xfrm>
                <a:off x="5092913" y="4365950"/>
                <a:ext cx="295625" cy="30400"/>
              </a:xfrm>
              <a:custGeom>
                <a:avLst/>
                <a:gdLst/>
                <a:ahLst/>
                <a:cxnLst/>
                <a:rect l="l" t="t" r="r" b="b"/>
                <a:pathLst>
                  <a:path w="11825" h="1216" extrusionOk="0">
                    <a:moveTo>
                      <a:pt x="609" y="0"/>
                    </a:moveTo>
                    <a:cubicBezTo>
                      <a:pt x="274" y="0"/>
                      <a:pt x="1" y="274"/>
                      <a:pt x="1" y="608"/>
                    </a:cubicBezTo>
                    <a:cubicBezTo>
                      <a:pt x="1" y="942"/>
                      <a:pt x="274" y="1216"/>
                      <a:pt x="609" y="1216"/>
                    </a:cubicBezTo>
                    <a:lnTo>
                      <a:pt x="11217" y="1216"/>
                    </a:lnTo>
                    <a:cubicBezTo>
                      <a:pt x="11551" y="1216"/>
                      <a:pt x="11825" y="942"/>
                      <a:pt x="11825" y="608"/>
                    </a:cubicBezTo>
                    <a:cubicBezTo>
                      <a:pt x="11825" y="274"/>
                      <a:pt x="11551" y="0"/>
                      <a:pt x="1121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57150" dir="5400000" algn="bl" rotWithShape="0">
                  <a:schemeClr val="dk1">
                    <a:alpha val="2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sp>
          <p:nvSpPr>
            <p:cNvPr id="2239" name="Google Shape;2239;p93"/>
            <p:cNvSpPr/>
            <p:nvPr/>
          </p:nvSpPr>
          <p:spPr>
            <a:xfrm>
              <a:off x="4571821" y="2548146"/>
              <a:ext cx="500473" cy="36732"/>
            </a:xfrm>
            <a:custGeom>
              <a:avLst/>
              <a:gdLst/>
              <a:ahLst/>
              <a:cxnLst/>
              <a:rect l="l" t="t" r="r" b="b"/>
              <a:pathLst>
                <a:path w="31187" h="1217" extrusionOk="0">
                  <a:moveTo>
                    <a:pt x="609" y="0"/>
                  </a:moveTo>
                  <a:cubicBezTo>
                    <a:pt x="274" y="0"/>
                    <a:pt x="1" y="274"/>
                    <a:pt x="1" y="608"/>
                  </a:cubicBezTo>
                  <a:cubicBezTo>
                    <a:pt x="1" y="973"/>
                    <a:pt x="274" y="1216"/>
                    <a:pt x="609" y="1216"/>
                  </a:cubicBezTo>
                  <a:lnTo>
                    <a:pt x="30579" y="1216"/>
                  </a:lnTo>
                  <a:cubicBezTo>
                    <a:pt x="30913" y="1216"/>
                    <a:pt x="31187" y="973"/>
                    <a:pt x="31187" y="608"/>
                  </a:cubicBezTo>
                  <a:cubicBezTo>
                    <a:pt x="31187" y="274"/>
                    <a:pt x="30913" y="0"/>
                    <a:pt x="305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57150" dir="5400000" algn="bl" rotWithShape="0">
                <a:schemeClr val="dk1">
                  <a:alpha val="2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240" name="Google Shape;2240;p93"/>
          <p:cNvGrpSpPr/>
          <p:nvPr/>
        </p:nvGrpSpPr>
        <p:grpSpPr>
          <a:xfrm>
            <a:off x="6794302" y="3514136"/>
            <a:ext cx="485166" cy="485122"/>
            <a:chOff x="3933325" y="3806050"/>
            <a:chExt cx="633707" cy="633733"/>
          </a:xfrm>
        </p:grpSpPr>
        <p:sp>
          <p:nvSpPr>
            <p:cNvPr id="2241" name="Google Shape;2241;p93"/>
            <p:cNvSpPr/>
            <p:nvPr/>
          </p:nvSpPr>
          <p:spPr>
            <a:xfrm>
              <a:off x="3933325" y="3806050"/>
              <a:ext cx="633707" cy="633733"/>
            </a:xfrm>
            <a:custGeom>
              <a:avLst/>
              <a:gdLst/>
              <a:ahLst/>
              <a:cxnLst/>
              <a:rect l="l" t="t" r="r" b="b"/>
              <a:pathLst>
                <a:path w="24986" h="24987" extrusionOk="0">
                  <a:moveTo>
                    <a:pt x="4863" y="1"/>
                  </a:moveTo>
                  <a:cubicBezTo>
                    <a:pt x="2158" y="1"/>
                    <a:pt x="0" y="2189"/>
                    <a:pt x="0" y="4864"/>
                  </a:cubicBezTo>
                  <a:lnTo>
                    <a:pt x="0" y="20123"/>
                  </a:lnTo>
                  <a:cubicBezTo>
                    <a:pt x="0" y="22828"/>
                    <a:pt x="2189" y="24986"/>
                    <a:pt x="4863" y="24986"/>
                  </a:cubicBezTo>
                  <a:lnTo>
                    <a:pt x="20122" y="24986"/>
                  </a:lnTo>
                  <a:cubicBezTo>
                    <a:pt x="22827" y="24986"/>
                    <a:pt x="24985" y="22828"/>
                    <a:pt x="24985" y="20123"/>
                  </a:cubicBezTo>
                  <a:lnTo>
                    <a:pt x="24985" y="4864"/>
                  </a:lnTo>
                  <a:cubicBezTo>
                    <a:pt x="24985" y="2159"/>
                    <a:pt x="22797" y="1"/>
                    <a:pt x="20122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4EB3E4">
                    <a:alpha val="57647"/>
                  </a:srgbClr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19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42" name="Google Shape;2242;p93"/>
            <p:cNvSpPr/>
            <p:nvPr/>
          </p:nvSpPr>
          <p:spPr>
            <a:xfrm>
              <a:off x="4038151" y="3846150"/>
              <a:ext cx="424036" cy="403974"/>
            </a:xfrm>
            <a:custGeom>
              <a:avLst/>
              <a:gdLst/>
              <a:ahLst/>
              <a:cxnLst/>
              <a:rect l="l" t="t" r="r" b="b"/>
              <a:pathLst>
                <a:path w="16719" h="15928" extrusionOk="0">
                  <a:moveTo>
                    <a:pt x="8360" y="0"/>
                  </a:moveTo>
                  <a:lnTo>
                    <a:pt x="5776" y="5259"/>
                  </a:lnTo>
                  <a:lnTo>
                    <a:pt x="1" y="6080"/>
                  </a:lnTo>
                  <a:lnTo>
                    <a:pt x="4196" y="10153"/>
                  </a:lnTo>
                  <a:lnTo>
                    <a:pt x="3192" y="15928"/>
                  </a:lnTo>
                  <a:lnTo>
                    <a:pt x="8360" y="13192"/>
                  </a:lnTo>
                  <a:lnTo>
                    <a:pt x="13527" y="15928"/>
                  </a:lnTo>
                  <a:lnTo>
                    <a:pt x="12554" y="10153"/>
                  </a:lnTo>
                  <a:lnTo>
                    <a:pt x="16719" y="6080"/>
                  </a:lnTo>
                  <a:lnTo>
                    <a:pt x="10943" y="5259"/>
                  </a:lnTo>
                  <a:lnTo>
                    <a:pt x="836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9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43" name="Google Shape;2243;p93"/>
            <p:cNvSpPr/>
            <p:nvPr/>
          </p:nvSpPr>
          <p:spPr>
            <a:xfrm>
              <a:off x="4079011" y="4365773"/>
              <a:ext cx="343865" cy="25"/>
            </a:xfrm>
            <a:custGeom>
              <a:avLst/>
              <a:gdLst/>
              <a:ahLst/>
              <a:cxnLst/>
              <a:rect l="l" t="t" r="r" b="b"/>
              <a:pathLst>
                <a:path w="13558" h="1" fill="none" extrusionOk="0">
                  <a:moveTo>
                    <a:pt x="1" y="0"/>
                  </a:moveTo>
                  <a:lnTo>
                    <a:pt x="13557" y="0"/>
                  </a:ln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dk1">
                  <a:alpha val="19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44" name="Google Shape;2244;p93"/>
            <p:cNvSpPr/>
            <p:nvPr/>
          </p:nvSpPr>
          <p:spPr>
            <a:xfrm>
              <a:off x="4079011" y="4314869"/>
              <a:ext cx="343865" cy="25"/>
            </a:xfrm>
            <a:custGeom>
              <a:avLst/>
              <a:gdLst/>
              <a:ahLst/>
              <a:cxnLst/>
              <a:rect l="l" t="t" r="r" b="b"/>
              <a:pathLst>
                <a:path w="13558" h="1" fill="none" extrusionOk="0">
                  <a:moveTo>
                    <a:pt x="1" y="1"/>
                  </a:moveTo>
                  <a:lnTo>
                    <a:pt x="13557" y="1"/>
                  </a:ln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dk1">
                  <a:alpha val="19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245" name="Google Shape;2245;p93"/>
          <p:cNvGrpSpPr/>
          <p:nvPr/>
        </p:nvGrpSpPr>
        <p:grpSpPr>
          <a:xfrm>
            <a:off x="735614" y="2878682"/>
            <a:ext cx="1013848" cy="1013812"/>
            <a:chOff x="5146250" y="3137125"/>
            <a:chExt cx="707500" cy="707475"/>
          </a:xfrm>
        </p:grpSpPr>
        <p:sp>
          <p:nvSpPr>
            <p:cNvPr id="2246" name="Google Shape;2246;p93"/>
            <p:cNvSpPr/>
            <p:nvPr/>
          </p:nvSpPr>
          <p:spPr>
            <a:xfrm>
              <a:off x="5146250" y="3137125"/>
              <a:ext cx="707500" cy="707475"/>
            </a:xfrm>
            <a:custGeom>
              <a:avLst/>
              <a:gdLst/>
              <a:ahLst/>
              <a:cxnLst/>
              <a:rect l="l" t="t" r="r" b="b"/>
              <a:pathLst>
                <a:path w="28300" h="28299" extrusionOk="0">
                  <a:moveTo>
                    <a:pt x="25260" y="28298"/>
                  </a:moveTo>
                  <a:lnTo>
                    <a:pt x="3040" y="28298"/>
                  </a:lnTo>
                  <a:cubicBezTo>
                    <a:pt x="1369" y="28298"/>
                    <a:pt x="1" y="26931"/>
                    <a:pt x="1" y="25259"/>
                  </a:cubicBezTo>
                  <a:lnTo>
                    <a:pt x="1" y="3040"/>
                  </a:lnTo>
                  <a:cubicBezTo>
                    <a:pt x="1" y="1368"/>
                    <a:pt x="1369" y="0"/>
                    <a:pt x="3040" y="0"/>
                  </a:cubicBezTo>
                  <a:lnTo>
                    <a:pt x="25260" y="0"/>
                  </a:lnTo>
                  <a:cubicBezTo>
                    <a:pt x="26931" y="0"/>
                    <a:pt x="28299" y="1368"/>
                    <a:pt x="28299" y="3040"/>
                  </a:cubicBezTo>
                  <a:lnTo>
                    <a:pt x="28299" y="25259"/>
                  </a:lnTo>
                  <a:cubicBezTo>
                    <a:pt x="28299" y="26931"/>
                    <a:pt x="26931" y="28298"/>
                    <a:pt x="25260" y="2829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38100" dir="5400000" algn="bl" rotWithShape="0">
                <a:schemeClr val="dk1">
                  <a:alpha val="2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47" name="Google Shape;2247;p93"/>
            <p:cNvSpPr/>
            <p:nvPr/>
          </p:nvSpPr>
          <p:spPr>
            <a:xfrm>
              <a:off x="5241250" y="3704000"/>
              <a:ext cx="297150" cy="47900"/>
            </a:xfrm>
            <a:custGeom>
              <a:avLst/>
              <a:gdLst/>
              <a:ahLst/>
              <a:cxnLst/>
              <a:rect l="l" t="t" r="r" b="b"/>
              <a:pathLst>
                <a:path w="11886" h="1916" extrusionOk="0">
                  <a:moveTo>
                    <a:pt x="10943" y="1915"/>
                  </a:moveTo>
                  <a:lnTo>
                    <a:pt x="943" y="1915"/>
                  </a:lnTo>
                  <a:cubicBezTo>
                    <a:pt x="426" y="1915"/>
                    <a:pt x="0" y="1490"/>
                    <a:pt x="0" y="942"/>
                  </a:cubicBezTo>
                  <a:lnTo>
                    <a:pt x="0" y="942"/>
                  </a:lnTo>
                  <a:cubicBezTo>
                    <a:pt x="0" y="426"/>
                    <a:pt x="426" y="0"/>
                    <a:pt x="943" y="0"/>
                  </a:cubicBezTo>
                  <a:lnTo>
                    <a:pt x="10943" y="0"/>
                  </a:lnTo>
                  <a:cubicBezTo>
                    <a:pt x="11459" y="0"/>
                    <a:pt x="11885" y="426"/>
                    <a:pt x="11885" y="942"/>
                  </a:cubicBezTo>
                  <a:lnTo>
                    <a:pt x="11885" y="942"/>
                  </a:lnTo>
                  <a:cubicBezTo>
                    <a:pt x="11885" y="1490"/>
                    <a:pt x="11459" y="1915"/>
                    <a:pt x="10943" y="1915"/>
                  </a:cubicBezTo>
                  <a:close/>
                </a:path>
              </a:pathLst>
            </a:custGeom>
            <a:solidFill>
              <a:srgbClr val="DEDBF9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6000"/>
                </a:schemeClr>
              </a:outerShdw>
              <a:reflection stA="5000" endPos="28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48" name="Google Shape;2248;p93"/>
            <p:cNvSpPr/>
            <p:nvPr/>
          </p:nvSpPr>
          <p:spPr>
            <a:xfrm>
              <a:off x="5241250" y="3704000"/>
              <a:ext cx="297150" cy="47900"/>
            </a:xfrm>
            <a:custGeom>
              <a:avLst/>
              <a:gdLst/>
              <a:ahLst/>
              <a:cxnLst/>
              <a:rect l="l" t="t" r="r" b="b"/>
              <a:pathLst>
                <a:path w="11886" h="1916" fill="none" extrusionOk="0">
                  <a:moveTo>
                    <a:pt x="10943" y="1915"/>
                  </a:moveTo>
                  <a:lnTo>
                    <a:pt x="943" y="1915"/>
                  </a:lnTo>
                  <a:cubicBezTo>
                    <a:pt x="426" y="1915"/>
                    <a:pt x="0" y="1490"/>
                    <a:pt x="0" y="942"/>
                  </a:cubicBezTo>
                  <a:lnTo>
                    <a:pt x="0" y="942"/>
                  </a:lnTo>
                  <a:cubicBezTo>
                    <a:pt x="0" y="426"/>
                    <a:pt x="426" y="0"/>
                    <a:pt x="943" y="0"/>
                  </a:cubicBezTo>
                  <a:lnTo>
                    <a:pt x="10943" y="0"/>
                  </a:lnTo>
                  <a:cubicBezTo>
                    <a:pt x="11459" y="0"/>
                    <a:pt x="11885" y="426"/>
                    <a:pt x="11885" y="942"/>
                  </a:cubicBezTo>
                  <a:lnTo>
                    <a:pt x="11885" y="942"/>
                  </a:lnTo>
                  <a:cubicBezTo>
                    <a:pt x="11885" y="1490"/>
                    <a:pt x="11459" y="1915"/>
                    <a:pt x="10943" y="1915"/>
                  </a:cubicBezTo>
                  <a:close/>
                </a:path>
              </a:pathLst>
            </a:custGeom>
            <a:noFill/>
            <a:ln w="9875" cap="flat" cmpd="sng">
              <a:solidFill>
                <a:srgbClr val="E0DDFB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dk1">
                  <a:alpha val="16000"/>
                </a:schemeClr>
              </a:outerShdw>
              <a:reflection stA="5000" endPos="28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49" name="Google Shape;2249;p93"/>
            <p:cNvSpPr/>
            <p:nvPr/>
          </p:nvSpPr>
          <p:spPr>
            <a:xfrm>
              <a:off x="5582425" y="3704000"/>
              <a:ext cx="176325" cy="47900"/>
            </a:xfrm>
            <a:custGeom>
              <a:avLst/>
              <a:gdLst/>
              <a:ahLst/>
              <a:cxnLst/>
              <a:rect l="l" t="t" r="r" b="b"/>
              <a:pathLst>
                <a:path w="7053" h="1916" extrusionOk="0">
                  <a:moveTo>
                    <a:pt x="6111" y="1915"/>
                  </a:moveTo>
                  <a:lnTo>
                    <a:pt x="943" y="1915"/>
                  </a:lnTo>
                  <a:cubicBezTo>
                    <a:pt x="396" y="1915"/>
                    <a:pt x="1" y="1490"/>
                    <a:pt x="1" y="942"/>
                  </a:cubicBezTo>
                  <a:lnTo>
                    <a:pt x="1" y="942"/>
                  </a:lnTo>
                  <a:cubicBezTo>
                    <a:pt x="1" y="426"/>
                    <a:pt x="396" y="0"/>
                    <a:pt x="943" y="0"/>
                  </a:cubicBezTo>
                  <a:lnTo>
                    <a:pt x="6111" y="0"/>
                  </a:lnTo>
                  <a:cubicBezTo>
                    <a:pt x="6627" y="0"/>
                    <a:pt x="7053" y="426"/>
                    <a:pt x="7053" y="942"/>
                  </a:cubicBezTo>
                  <a:lnTo>
                    <a:pt x="7053" y="942"/>
                  </a:lnTo>
                  <a:cubicBezTo>
                    <a:pt x="7053" y="1490"/>
                    <a:pt x="6627" y="1915"/>
                    <a:pt x="6111" y="1915"/>
                  </a:cubicBezTo>
                  <a:close/>
                </a:path>
              </a:pathLst>
            </a:custGeom>
            <a:solidFill>
              <a:srgbClr val="DEDBF9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6000"/>
                </a:schemeClr>
              </a:outerShdw>
              <a:reflection stA="5000" endPos="28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50" name="Google Shape;2250;p93"/>
            <p:cNvSpPr/>
            <p:nvPr/>
          </p:nvSpPr>
          <p:spPr>
            <a:xfrm>
              <a:off x="5582425" y="3704000"/>
              <a:ext cx="176325" cy="47900"/>
            </a:xfrm>
            <a:custGeom>
              <a:avLst/>
              <a:gdLst/>
              <a:ahLst/>
              <a:cxnLst/>
              <a:rect l="l" t="t" r="r" b="b"/>
              <a:pathLst>
                <a:path w="7053" h="1916" fill="none" extrusionOk="0">
                  <a:moveTo>
                    <a:pt x="6111" y="1915"/>
                  </a:moveTo>
                  <a:lnTo>
                    <a:pt x="943" y="1915"/>
                  </a:lnTo>
                  <a:cubicBezTo>
                    <a:pt x="396" y="1915"/>
                    <a:pt x="1" y="1490"/>
                    <a:pt x="1" y="942"/>
                  </a:cubicBezTo>
                  <a:lnTo>
                    <a:pt x="1" y="942"/>
                  </a:lnTo>
                  <a:cubicBezTo>
                    <a:pt x="1" y="426"/>
                    <a:pt x="396" y="0"/>
                    <a:pt x="943" y="0"/>
                  </a:cubicBezTo>
                  <a:lnTo>
                    <a:pt x="6111" y="0"/>
                  </a:lnTo>
                  <a:cubicBezTo>
                    <a:pt x="6627" y="0"/>
                    <a:pt x="7053" y="426"/>
                    <a:pt x="7053" y="942"/>
                  </a:cubicBezTo>
                  <a:lnTo>
                    <a:pt x="7053" y="942"/>
                  </a:lnTo>
                  <a:cubicBezTo>
                    <a:pt x="7053" y="1490"/>
                    <a:pt x="6627" y="1915"/>
                    <a:pt x="6111" y="1915"/>
                  </a:cubicBezTo>
                  <a:close/>
                </a:path>
              </a:pathLst>
            </a:custGeom>
            <a:noFill/>
            <a:ln w="9875" cap="flat" cmpd="sng">
              <a:solidFill>
                <a:srgbClr val="E0DDFB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dk1">
                  <a:alpha val="16000"/>
                </a:schemeClr>
              </a:outerShdw>
              <a:reflection stA="5000" endPos="28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51" name="Google Shape;2251;p93"/>
            <p:cNvSpPr/>
            <p:nvPr/>
          </p:nvSpPr>
          <p:spPr>
            <a:xfrm>
              <a:off x="5241250" y="3232850"/>
              <a:ext cx="517500" cy="285750"/>
            </a:xfrm>
            <a:custGeom>
              <a:avLst/>
              <a:gdLst/>
              <a:ahLst/>
              <a:cxnLst/>
              <a:rect l="l" t="t" r="r" b="b"/>
              <a:pathLst>
                <a:path w="20700" h="11430" extrusionOk="0">
                  <a:moveTo>
                    <a:pt x="19180" y="11430"/>
                  </a:moveTo>
                  <a:lnTo>
                    <a:pt x="1520" y="11430"/>
                  </a:lnTo>
                  <a:cubicBezTo>
                    <a:pt x="669" y="11430"/>
                    <a:pt x="0" y="10761"/>
                    <a:pt x="0" y="9910"/>
                  </a:cubicBezTo>
                  <a:lnTo>
                    <a:pt x="0" y="1521"/>
                  </a:lnTo>
                  <a:cubicBezTo>
                    <a:pt x="0" y="670"/>
                    <a:pt x="669" y="1"/>
                    <a:pt x="1520" y="1"/>
                  </a:cubicBezTo>
                  <a:lnTo>
                    <a:pt x="19180" y="1"/>
                  </a:lnTo>
                  <a:cubicBezTo>
                    <a:pt x="20031" y="1"/>
                    <a:pt x="20700" y="670"/>
                    <a:pt x="20700" y="1521"/>
                  </a:cubicBezTo>
                  <a:lnTo>
                    <a:pt x="20700" y="9910"/>
                  </a:lnTo>
                  <a:cubicBezTo>
                    <a:pt x="20700" y="10761"/>
                    <a:pt x="20031" y="11430"/>
                    <a:pt x="19180" y="1143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6000"/>
                </a:schemeClr>
              </a:outerShdw>
              <a:reflection stA="5000" endPos="28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52" name="Google Shape;2252;p93"/>
            <p:cNvSpPr/>
            <p:nvPr/>
          </p:nvSpPr>
          <p:spPr>
            <a:xfrm>
              <a:off x="5241250" y="3232850"/>
              <a:ext cx="517500" cy="285750"/>
            </a:xfrm>
            <a:custGeom>
              <a:avLst/>
              <a:gdLst/>
              <a:ahLst/>
              <a:cxnLst/>
              <a:rect l="l" t="t" r="r" b="b"/>
              <a:pathLst>
                <a:path w="20700" h="11430" fill="none" extrusionOk="0">
                  <a:moveTo>
                    <a:pt x="19180" y="11430"/>
                  </a:moveTo>
                  <a:lnTo>
                    <a:pt x="1520" y="11430"/>
                  </a:lnTo>
                  <a:cubicBezTo>
                    <a:pt x="669" y="11430"/>
                    <a:pt x="0" y="10761"/>
                    <a:pt x="0" y="9910"/>
                  </a:cubicBezTo>
                  <a:lnTo>
                    <a:pt x="0" y="1521"/>
                  </a:lnTo>
                  <a:cubicBezTo>
                    <a:pt x="0" y="670"/>
                    <a:pt x="669" y="1"/>
                    <a:pt x="1520" y="1"/>
                  </a:cubicBezTo>
                  <a:lnTo>
                    <a:pt x="19180" y="1"/>
                  </a:lnTo>
                  <a:cubicBezTo>
                    <a:pt x="20031" y="1"/>
                    <a:pt x="20700" y="670"/>
                    <a:pt x="20700" y="1521"/>
                  </a:cubicBezTo>
                  <a:lnTo>
                    <a:pt x="20700" y="9910"/>
                  </a:lnTo>
                  <a:cubicBezTo>
                    <a:pt x="20700" y="10761"/>
                    <a:pt x="20031" y="11430"/>
                    <a:pt x="19180" y="11430"/>
                  </a:cubicBezTo>
                  <a:close/>
                </a:path>
              </a:pathLst>
            </a:custGeom>
            <a:noFill/>
            <a:ln w="987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dk1">
                  <a:alpha val="16000"/>
                </a:schemeClr>
              </a:outerShdw>
              <a:reflection stA="5000" endPos="28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53" name="Google Shape;2253;p93"/>
            <p:cNvSpPr/>
            <p:nvPr/>
          </p:nvSpPr>
          <p:spPr>
            <a:xfrm>
              <a:off x="5458575" y="3324050"/>
              <a:ext cx="86650" cy="101850"/>
            </a:xfrm>
            <a:custGeom>
              <a:avLst/>
              <a:gdLst/>
              <a:ahLst/>
              <a:cxnLst/>
              <a:rect l="l" t="t" r="r" b="b"/>
              <a:pathLst>
                <a:path w="3466" h="4074" extrusionOk="0">
                  <a:moveTo>
                    <a:pt x="3222" y="1703"/>
                  </a:moveTo>
                  <a:lnTo>
                    <a:pt x="578" y="152"/>
                  </a:lnTo>
                  <a:cubicBezTo>
                    <a:pt x="304" y="0"/>
                    <a:pt x="0" y="183"/>
                    <a:pt x="0" y="487"/>
                  </a:cubicBezTo>
                  <a:lnTo>
                    <a:pt x="0" y="3557"/>
                  </a:lnTo>
                  <a:cubicBezTo>
                    <a:pt x="0" y="3861"/>
                    <a:pt x="304" y="4073"/>
                    <a:pt x="578" y="3921"/>
                  </a:cubicBezTo>
                  <a:lnTo>
                    <a:pt x="3222" y="2341"/>
                  </a:lnTo>
                  <a:cubicBezTo>
                    <a:pt x="3466" y="2250"/>
                    <a:pt x="3466" y="1855"/>
                    <a:pt x="3222" y="170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6000"/>
                </a:schemeClr>
              </a:outerShdw>
              <a:reflection stA="5000" endPos="28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54" name="Google Shape;2254;p93"/>
            <p:cNvSpPr/>
            <p:nvPr/>
          </p:nvSpPr>
          <p:spPr>
            <a:xfrm>
              <a:off x="5257200" y="3608250"/>
              <a:ext cx="484850" cy="25"/>
            </a:xfrm>
            <a:custGeom>
              <a:avLst/>
              <a:gdLst/>
              <a:ahLst/>
              <a:cxnLst/>
              <a:rect l="l" t="t" r="r" b="b"/>
              <a:pathLst>
                <a:path w="19394" h="1" fill="none" extrusionOk="0">
                  <a:moveTo>
                    <a:pt x="1" y="0"/>
                  </a:moveTo>
                  <a:lnTo>
                    <a:pt x="19393" y="0"/>
                  </a:lnTo>
                </a:path>
              </a:pathLst>
            </a:custGeom>
            <a:noFill/>
            <a:ln w="19000" cap="rnd" cmpd="sng">
              <a:solidFill>
                <a:srgbClr val="DEDBF9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dk1">
                  <a:alpha val="16000"/>
                </a:schemeClr>
              </a:outerShdw>
              <a:reflection stA="5000" endPos="28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55" name="Google Shape;2255;p93"/>
            <p:cNvSpPr/>
            <p:nvPr/>
          </p:nvSpPr>
          <p:spPr>
            <a:xfrm>
              <a:off x="5257200" y="3608250"/>
              <a:ext cx="152775" cy="25"/>
            </a:xfrm>
            <a:custGeom>
              <a:avLst/>
              <a:gdLst/>
              <a:ahLst/>
              <a:cxnLst/>
              <a:rect l="l" t="t" r="r" b="b"/>
              <a:pathLst>
                <a:path w="6111" h="1" fill="none" extrusionOk="0">
                  <a:moveTo>
                    <a:pt x="1" y="0"/>
                  </a:moveTo>
                  <a:lnTo>
                    <a:pt x="6110" y="0"/>
                  </a:lnTo>
                </a:path>
              </a:pathLst>
            </a:custGeom>
            <a:noFill/>
            <a:ln w="19000" cap="rnd" cmpd="sng">
              <a:solidFill>
                <a:srgbClr val="D074B5"/>
              </a:solidFill>
              <a:prstDash val="solid"/>
              <a:miter lim="30395"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dk1">
                  <a:alpha val="16000"/>
                </a:schemeClr>
              </a:outerShdw>
              <a:reflection stA="5000" endPos="28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56" name="Google Shape;2256;p93"/>
            <p:cNvSpPr/>
            <p:nvPr/>
          </p:nvSpPr>
          <p:spPr>
            <a:xfrm>
              <a:off x="5365100" y="3576325"/>
              <a:ext cx="63100" cy="63100"/>
            </a:xfrm>
            <a:custGeom>
              <a:avLst/>
              <a:gdLst/>
              <a:ahLst/>
              <a:cxnLst/>
              <a:rect l="l" t="t" r="r" b="b"/>
              <a:pathLst>
                <a:path w="2524" h="2524" extrusionOk="0">
                  <a:moveTo>
                    <a:pt x="2524" y="1277"/>
                  </a:moveTo>
                  <a:cubicBezTo>
                    <a:pt x="2524" y="1976"/>
                    <a:pt x="1977" y="2524"/>
                    <a:pt x="1277" y="2524"/>
                  </a:cubicBezTo>
                  <a:cubicBezTo>
                    <a:pt x="578" y="2524"/>
                    <a:pt x="1" y="1976"/>
                    <a:pt x="1" y="1277"/>
                  </a:cubicBezTo>
                  <a:cubicBezTo>
                    <a:pt x="1" y="578"/>
                    <a:pt x="578" y="1"/>
                    <a:pt x="1277" y="1"/>
                  </a:cubicBezTo>
                  <a:cubicBezTo>
                    <a:pt x="1977" y="1"/>
                    <a:pt x="2524" y="578"/>
                    <a:pt x="2524" y="1277"/>
                  </a:cubicBezTo>
                  <a:close/>
                </a:path>
              </a:pathLst>
            </a:custGeom>
            <a:solidFill>
              <a:srgbClr val="DD81C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16000"/>
                </a:schemeClr>
              </a:outerShdw>
              <a:reflection stA="5000" endPos="28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257" name="Google Shape;2257;p93"/>
          <p:cNvGrpSpPr/>
          <p:nvPr/>
        </p:nvGrpSpPr>
        <p:grpSpPr>
          <a:xfrm>
            <a:off x="1218479" y="3836707"/>
            <a:ext cx="1196850" cy="348800"/>
            <a:chOff x="2175350" y="3842350"/>
            <a:chExt cx="1196850" cy="348800"/>
          </a:xfrm>
        </p:grpSpPr>
        <p:sp>
          <p:nvSpPr>
            <p:cNvPr id="2258" name="Google Shape;2258;p93"/>
            <p:cNvSpPr/>
            <p:nvPr/>
          </p:nvSpPr>
          <p:spPr>
            <a:xfrm>
              <a:off x="2597075" y="3842350"/>
              <a:ext cx="348825" cy="348800"/>
            </a:xfrm>
            <a:custGeom>
              <a:avLst/>
              <a:gdLst/>
              <a:ahLst/>
              <a:cxnLst/>
              <a:rect l="l" t="t" r="r" b="b"/>
              <a:pathLst>
                <a:path w="13953" h="13952" extrusionOk="0">
                  <a:moveTo>
                    <a:pt x="10183" y="13952"/>
                  </a:moveTo>
                  <a:lnTo>
                    <a:pt x="3770" y="13952"/>
                  </a:lnTo>
                  <a:cubicBezTo>
                    <a:pt x="1673" y="13952"/>
                    <a:pt x="1" y="12280"/>
                    <a:pt x="1" y="10183"/>
                  </a:cubicBezTo>
                  <a:lnTo>
                    <a:pt x="1" y="3769"/>
                  </a:lnTo>
                  <a:cubicBezTo>
                    <a:pt x="1" y="1672"/>
                    <a:pt x="1673" y="0"/>
                    <a:pt x="3770" y="0"/>
                  </a:cubicBezTo>
                  <a:lnTo>
                    <a:pt x="10183" y="0"/>
                  </a:lnTo>
                  <a:cubicBezTo>
                    <a:pt x="12281" y="0"/>
                    <a:pt x="13952" y="1672"/>
                    <a:pt x="13952" y="3769"/>
                  </a:cubicBezTo>
                  <a:lnTo>
                    <a:pt x="13952" y="10183"/>
                  </a:lnTo>
                  <a:cubicBezTo>
                    <a:pt x="13952" y="12250"/>
                    <a:pt x="12281" y="13952"/>
                    <a:pt x="10183" y="1395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38100" dir="5400000" algn="bl" rotWithShape="0">
                <a:schemeClr val="dk1">
                  <a:alpha val="19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59" name="Google Shape;2259;p93"/>
            <p:cNvSpPr/>
            <p:nvPr/>
          </p:nvSpPr>
          <p:spPr>
            <a:xfrm>
              <a:off x="2673075" y="3915300"/>
              <a:ext cx="201400" cy="201375"/>
            </a:xfrm>
            <a:custGeom>
              <a:avLst/>
              <a:gdLst/>
              <a:ahLst/>
              <a:cxnLst/>
              <a:rect l="l" t="t" r="r" b="b"/>
              <a:pathLst>
                <a:path w="8056" h="8055" extrusionOk="0">
                  <a:moveTo>
                    <a:pt x="4043" y="608"/>
                  </a:moveTo>
                  <a:cubicBezTo>
                    <a:pt x="5897" y="608"/>
                    <a:pt x="7447" y="2128"/>
                    <a:pt x="7447" y="4043"/>
                  </a:cubicBezTo>
                  <a:cubicBezTo>
                    <a:pt x="7447" y="5927"/>
                    <a:pt x="5897" y="7447"/>
                    <a:pt x="4043" y="7447"/>
                  </a:cubicBezTo>
                  <a:cubicBezTo>
                    <a:pt x="2128" y="7447"/>
                    <a:pt x="608" y="5897"/>
                    <a:pt x="608" y="4043"/>
                  </a:cubicBezTo>
                  <a:cubicBezTo>
                    <a:pt x="608" y="2128"/>
                    <a:pt x="2189" y="608"/>
                    <a:pt x="4043" y="608"/>
                  </a:cubicBezTo>
                  <a:close/>
                  <a:moveTo>
                    <a:pt x="4043" y="0"/>
                  </a:moveTo>
                  <a:cubicBezTo>
                    <a:pt x="1824" y="0"/>
                    <a:pt x="0" y="1793"/>
                    <a:pt x="0" y="4043"/>
                  </a:cubicBezTo>
                  <a:cubicBezTo>
                    <a:pt x="0" y="6231"/>
                    <a:pt x="1794" y="8055"/>
                    <a:pt x="4043" y="8055"/>
                  </a:cubicBezTo>
                  <a:cubicBezTo>
                    <a:pt x="6292" y="8055"/>
                    <a:pt x="8055" y="6292"/>
                    <a:pt x="8055" y="4043"/>
                  </a:cubicBezTo>
                  <a:cubicBezTo>
                    <a:pt x="8055" y="1824"/>
                    <a:pt x="6262" y="0"/>
                    <a:pt x="404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dist="38100" dir="5400000" algn="bl" rotWithShape="0">
                <a:schemeClr val="dk1">
                  <a:alpha val="19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60" name="Google Shape;2260;p93"/>
            <p:cNvSpPr/>
            <p:nvPr/>
          </p:nvSpPr>
          <p:spPr>
            <a:xfrm>
              <a:off x="2750575" y="3973950"/>
              <a:ext cx="72975" cy="85600"/>
            </a:xfrm>
            <a:custGeom>
              <a:avLst/>
              <a:gdLst/>
              <a:ahLst/>
              <a:cxnLst/>
              <a:rect l="l" t="t" r="r" b="b"/>
              <a:pathLst>
                <a:path w="2919" h="3424" extrusionOk="0">
                  <a:moveTo>
                    <a:pt x="347" y="0"/>
                  </a:moveTo>
                  <a:cubicBezTo>
                    <a:pt x="172" y="0"/>
                    <a:pt x="1" y="154"/>
                    <a:pt x="1" y="359"/>
                  </a:cubicBezTo>
                  <a:lnTo>
                    <a:pt x="1" y="3065"/>
                  </a:lnTo>
                  <a:cubicBezTo>
                    <a:pt x="1" y="3270"/>
                    <a:pt x="172" y="3424"/>
                    <a:pt x="347" y="3424"/>
                  </a:cubicBezTo>
                  <a:cubicBezTo>
                    <a:pt x="405" y="3424"/>
                    <a:pt x="464" y="3407"/>
                    <a:pt x="517" y="3369"/>
                  </a:cubicBezTo>
                  <a:lnTo>
                    <a:pt x="2676" y="2001"/>
                  </a:lnTo>
                  <a:cubicBezTo>
                    <a:pt x="2919" y="1849"/>
                    <a:pt x="2919" y="1545"/>
                    <a:pt x="2676" y="1423"/>
                  </a:cubicBezTo>
                  <a:lnTo>
                    <a:pt x="517" y="55"/>
                  </a:lnTo>
                  <a:cubicBezTo>
                    <a:pt x="464" y="17"/>
                    <a:pt x="405" y="0"/>
                    <a:pt x="3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dist="38100" dir="5400000" algn="bl" rotWithShape="0">
                <a:schemeClr val="dk1">
                  <a:alpha val="19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61" name="Google Shape;2261;p93"/>
            <p:cNvSpPr/>
            <p:nvPr/>
          </p:nvSpPr>
          <p:spPr>
            <a:xfrm>
              <a:off x="3024150" y="3842350"/>
              <a:ext cx="348050" cy="348800"/>
            </a:xfrm>
            <a:custGeom>
              <a:avLst/>
              <a:gdLst/>
              <a:ahLst/>
              <a:cxnLst/>
              <a:rect l="l" t="t" r="r" b="b"/>
              <a:pathLst>
                <a:path w="13922" h="13952" extrusionOk="0">
                  <a:moveTo>
                    <a:pt x="10183" y="13952"/>
                  </a:moveTo>
                  <a:lnTo>
                    <a:pt x="3739" y="13952"/>
                  </a:lnTo>
                  <a:cubicBezTo>
                    <a:pt x="1672" y="13952"/>
                    <a:pt x="0" y="12280"/>
                    <a:pt x="0" y="10183"/>
                  </a:cubicBezTo>
                  <a:lnTo>
                    <a:pt x="0" y="3769"/>
                  </a:lnTo>
                  <a:cubicBezTo>
                    <a:pt x="0" y="1672"/>
                    <a:pt x="1672" y="0"/>
                    <a:pt x="3739" y="0"/>
                  </a:cubicBezTo>
                  <a:lnTo>
                    <a:pt x="10183" y="0"/>
                  </a:lnTo>
                  <a:cubicBezTo>
                    <a:pt x="12250" y="0"/>
                    <a:pt x="13921" y="1672"/>
                    <a:pt x="13921" y="3769"/>
                  </a:cubicBezTo>
                  <a:lnTo>
                    <a:pt x="13921" y="10183"/>
                  </a:lnTo>
                  <a:cubicBezTo>
                    <a:pt x="13921" y="12250"/>
                    <a:pt x="12250" y="13952"/>
                    <a:pt x="10183" y="1395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38100" dir="5400000" algn="bl" rotWithShape="0">
                <a:schemeClr val="dk1">
                  <a:alpha val="19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62" name="Google Shape;2262;p93"/>
            <p:cNvSpPr/>
            <p:nvPr/>
          </p:nvSpPr>
          <p:spPr>
            <a:xfrm>
              <a:off x="3122925" y="3963425"/>
              <a:ext cx="88925" cy="105875"/>
            </a:xfrm>
            <a:custGeom>
              <a:avLst/>
              <a:gdLst/>
              <a:ahLst/>
              <a:cxnLst/>
              <a:rect l="l" t="t" r="r" b="b"/>
              <a:pathLst>
                <a:path w="3557" h="4235" extrusionOk="0">
                  <a:moveTo>
                    <a:pt x="445" y="1"/>
                  </a:moveTo>
                  <a:cubicBezTo>
                    <a:pt x="220" y="1"/>
                    <a:pt x="1" y="187"/>
                    <a:pt x="1" y="446"/>
                  </a:cubicBezTo>
                  <a:lnTo>
                    <a:pt x="1" y="3790"/>
                  </a:lnTo>
                  <a:cubicBezTo>
                    <a:pt x="1" y="4037"/>
                    <a:pt x="184" y="4234"/>
                    <a:pt x="402" y="4234"/>
                  </a:cubicBezTo>
                  <a:cubicBezTo>
                    <a:pt x="479" y="4234"/>
                    <a:pt x="560" y="4210"/>
                    <a:pt x="639" y="4154"/>
                  </a:cubicBezTo>
                  <a:lnTo>
                    <a:pt x="3283" y="2483"/>
                  </a:lnTo>
                  <a:cubicBezTo>
                    <a:pt x="3557" y="2300"/>
                    <a:pt x="3557" y="1935"/>
                    <a:pt x="3283" y="1723"/>
                  </a:cubicBezTo>
                  <a:lnTo>
                    <a:pt x="639" y="51"/>
                  </a:lnTo>
                  <a:cubicBezTo>
                    <a:pt x="577" y="17"/>
                    <a:pt x="511" y="1"/>
                    <a:pt x="44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dist="38100" dir="5400000" algn="bl" rotWithShape="0">
                <a:schemeClr val="dk1">
                  <a:alpha val="19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63" name="Google Shape;2263;p93"/>
            <p:cNvSpPr/>
            <p:nvPr/>
          </p:nvSpPr>
          <p:spPr>
            <a:xfrm>
              <a:off x="3186000" y="3963425"/>
              <a:ext cx="90450" cy="105875"/>
            </a:xfrm>
            <a:custGeom>
              <a:avLst/>
              <a:gdLst/>
              <a:ahLst/>
              <a:cxnLst/>
              <a:rect l="l" t="t" r="r" b="b"/>
              <a:pathLst>
                <a:path w="3618" h="4235" extrusionOk="0">
                  <a:moveTo>
                    <a:pt x="472" y="1"/>
                  </a:moveTo>
                  <a:cubicBezTo>
                    <a:pt x="238" y="1"/>
                    <a:pt x="0" y="187"/>
                    <a:pt x="0" y="446"/>
                  </a:cubicBezTo>
                  <a:lnTo>
                    <a:pt x="0" y="3790"/>
                  </a:lnTo>
                  <a:cubicBezTo>
                    <a:pt x="0" y="4037"/>
                    <a:pt x="200" y="4234"/>
                    <a:pt x="427" y="4234"/>
                  </a:cubicBezTo>
                  <a:cubicBezTo>
                    <a:pt x="507" y="4234"/>
                    <a:pt x="590" y="4210"/>
                    <a:pt x="669" y="4154"/>
                  </a:cubicBezTo>
                  <a:lnTo>
                    <a:pt x="3314" y="2483"/>
                  </a:lnTo>
                  <a:cubicBezTo>
                    <a:pt x="3618" y="2300"/>
                    <a:pt x="3618" y="1935"/>
                    <a:pt x="3314" y="1723"/>
                  </a:cubicBezTo>
                  <a:lnTo>
                    <a:pt x="669" y="51"/>
                  </a:lnTo>
                  <a:cubicBezTo>
                    <a:pt x="608" y="17"/>
                    <a:pt x="540" y="1"/>
                    <a:pt x="47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dist="38100" dir="5400000" algn="bl" rotWithShape="0">
                <a:schemeClr val="dk1">
                  <a:alpha val="19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64" name="Google Shape;2264;p93"/>
            <p:cNvSpPr/>
            <p:nvPr/>
          </p:nvSpPr>
          <p:spPr>
            <a:xfrm>
              <a:off x="2175350" y="3842350"/>
              <a:ext cx="348800" cy="348800"/>
            </a:xfrm>
            <a:custGeom>
              <a:avLst/>
              <a:gdLst/>
              <a:ahLst/>
              <a:cxnLst/>
              <a:rect l="l" t="t" r="r" b="b"/>
              <a:pathLst>
                <a:path w="13952" h="13952" extrusionOk="0">
                  <a:moveTo>
                    <a:pt x="10183" y="13952"/>
                  </a:moveTo>
                  <a:lnTo>
                    <a:pt x="3769" y="13952"/>
                  </a:lnTo>
                  <a:cubicBezTo>
                    <a:pt x="1672" y="13952"/>
                    <a:pt x="0" y="12280"/>
                    <a:pt x="0" y="10183"/>
                  </a:cubicBezTo>
                  <a:lnTo>
                    <a:pt x="0" y="3769"/>
                  </a:lnTo>
                  <a:cubicBezTo>
                    <a:pt x="0" y="1672"/>
                    <a:pt x="1672" y="0"/>
                    <a:pt x="3769" y="0"/>
                  </a:cubicBezTo>
                  <a:lnTo>
                    <a:pt x="10183" y="0"/>
                  </a:lnTo>
                  <a:cubicBezTo>
                    <a:pt x="12280" y="0"/>
                    <a:pt x="13952" y="1672"/>
                    <a:pt x="13952" y="3769"/>
                  </a:cubicBezTo>
                  <a:lnTo>
                    <a:pt x="13952" y="10183"/>
                  </a:lnTo>
                  <a:cubicBezTo>
                    <a:pt x="13952" y="12250"/>
                    <a:pt x="12280" y="13952"/>
                    <a:pt x="10183" y="1395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38100" dir="5400000" algn="bl" rotWithShape="0">
                <a:schemeClr val="dk1">
                  <a:alpha val="19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65" name="Google Shape;2265;p93"/>
            <p:cNvSpPr/>
            <p:nvPr/>
          </p:nvSpPr>
          <p:spPr>
            <a:xfrm>
              <a:off x="2336450" y="3963125"/>
              <a:ext cx="88925" cy="105525"/>
            </a:xfrm>
            <a:custGeom>
              <a:avLst/>
              <a:gdLst/>
              <a:ahLst/>
              <a:cxnLst/>
              <a:rect l="l" t="t" r="r" b="b"/>
              <a:pathLst>
                <a:path w="3557" h="4221" extrusionOk="0">
                  <a:moveTo>
                    <a:pt x="3134" y="0"/>
                  </a:moveTo>
                  <a:cubicBezTo>
                    <a:pt x="3063" y="0"/>
                    <a:pt x="2990" y="20"/>
                    <a:pt x="2918" y="63"/>
                  </a:cubicBezTo>
                  <a:lnTo>
                    <a:pt x="243" y="1735"/>
                  </a:lnTo>
                  <a:cubicBezTo>
                    <a:pt x="0" y="1947"/>
                    <a:pt x="0" y="2312"/>
                    <a:pt x="243" y="2495"/>
                  </a:cubicBezTo>
                  <a:lnTo>
                    <a:pt x="2918" y="4166"/>
                  </a:lnTo>
                  <a:cubicBezTo>
                    <a:pt x="2985" y="4203"/>
                    <a:pt x="3057" y="4220"/>
                    <a:pt x="3128" y="4220"/>
                  </a:cubicBezTo>
                  <a:cubicBezTo>
                    <a:pt x="3348" y="4220"/>
                    <a:pt x="3556" y="4054"/>
                    <a:pt x="3556" y="3802"/>
                  </a:cubicBezTo>
                  <a:lnTo>
                    <a:pt x="3556" y="458"/>
                  </a:lnTo>
                  <a:cubicBezTo>
                    <a:pt x="3556" y="203"/>
                    <a:pt x="3361" y="0"/>
                    <a:pt x="31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dist="38100" dir="5400000" algn="bl" rotWithShape="0">
                <a:schemeClr val="dk1">
                  <a:alpha val="19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66" name="Google Shape;2266;p93"/>
            <p:cNvSpPr/>
            <p:nvPr/>
          </p:nvSpPr>
          <p:spPr>
            <a:xfrm>
              <a:off x="2271850" y="3963125"/>
              <a:ext cx="88925" cy="105525"/>
            </a:xfrm>
            <a:custGeom>
              <a:avLst/>
              <a:gdLst/>
              <a:ahLst/>
              <a:cxnLst/>
              <a:rect l="l" t="t" r="r" b="b"/>
              <a:pathLst>
                <a:path w="3557" h="4221" extrusionOk="0">
                  <a:moveTo>
                    <a:pt x="3134" y="0"/>
                  </a:moveTo>
                  <a:cubicBezTo>
                    <a:pt x="3064" y="0"/>
                    <a:pt x="2990" y="20"/>
                    <a:pt x="2918" y="63"/>
                  </a:cubicBezTo>
                  <a:lnTo>
                    <a:pt x="244" y="1735"/>
                  </a:lnTo>
                  <a:cubicBezTo>
                    <a:pt x="0" y="1947"/>
                    <a:pt x="0" y="2312"/>
                    <a:pt x="244" y="2495"/>
                  </a:cubicBezTo>
                  <a:lnTo>
                    <a:pt x="2918" y="4166"/>
                  </a:lnTo>
                  <a:cubicBezTo>
                    <a:pt x="2985" y="4203"/>
                    <a:pt x="3057" y="4220"/>
                    <a:pt x="3128" y="4220"/>
                  </a:cubicBezTo>
                  <a:cubicBezTo>
                    <a:pt x="3348" y="4220"/>
                    <a:pt x="3557" y="4054"/>
                    <a:pt x="3557" y="3802"/>
                  </a:cubicBezTo>
                  <a:lnTo>
                    <a:pt x="3557" y="458"/>
                  </a:lnTo>
                  <a:cubicBezTo>
                    <a:pt x="3557" y="203"/>
                    <a:pt x="3362" y="0"/>
                    <a:pt x="31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dist="38100" dir="5400000" algn="bl" rotWithShape="0">
                <a:schemeClr val="dk1">
                  <a:alpha val="19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267" name="Google Shape;2267;p93"/>
          <p:cNvGrpSpPr/>
          <p:nvPr/>
        </p:nvGrpSpPr>
        <p:grpSpPr>
          <a:xfrm>
            <a:off x="2113226" y="619336"/>
            <a:ext cx="572266" cy="485128"/>
            <a:chOff x="5215992" y="1423628"/>
            <a:chExt cx="459836" cy="389787"/>
          </a:xfrm>
        </p:grpSpPr>
        <p:sp>
          <p:nvSpPr>
            <p:cNvPr id="2268" name="Google Shape;2268;p93"/>
            <p:cNvSpPr/>
            <p:nvPr/>
          </p:nvSpPr>
          <p:spPr>
            <a:xfrm>
              <a:off x="5215992" y="1423628"/>
              <a:ext cx="459836" cy="389787"/>
            </a:xfrm>
            <a:custGeom>
              <a:avLst/>
              <a:gdLst/>
              <a:ahLst/>
              <a:cxnLst/>
              <a:rect l="l" t="t" r="r" b="b"/>
              <a:pathLst>
                <a:path w="37831" h="32068" extrusionOk="0">
                  <a:moveTo>
                    <a:pt x="4445" y="0"/>
                  </a:moveTo>
                  <a:cubicBezTo>
                    <a:pt x="1995" y="0"/>
                    <a:pt x="0" y="1995"/>
                    <a:pt x="0" y="4446"/>
                  </a:cubicBezTo>
                  <a:lnTo>
                    <a:pt x="0" y="23868"/>
                  </a:lnTo>
                  <a:cubicBezTo>
                    <a:pt x="0" y="26320"/>
                    <a:pt x="1995" y="28314"/>
                    <a:pt x="4445" y="28314"/>
                  </a:cubicBezTo>
                  <a:lnTo>
                    <a:pt x="15162" y="28314"/>
                  </a:lnTo>
                  <a:lnTo>
                    <a:pt x="18915" y="32067"/>
                  </a:lnTo>
                  <a:lnTo>
                    <a:pt x="22667" y="28314"/>
                  </a:lnTo>
                  <a:lnTo>
                    <a:pt x="33384" y="28314"/>
                  </a:lnTo>
                  <a:cubicBezTo>
                    <a:pt x="35836" y="28314"/>
                    <a:pt x="37831" y="26320"/>
                    <a:pt x="37831" y="23868"/>
                  </a:cubicBezTo>
                  <a:lnTo>
                    <a:pt x="37831" y="4446"/>
                  </a:lnTo>
                  <a:cubicBezTo>
                    <a:pt x="37831" y="1995"/>
                    <a:pt x="35836" y="0"/>
                    <a:pt x="333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38100" dir="5400000" algn="bl" rotWithShape="0">
                <a:schemeClr val="dk1">
                  <a:alpha val="19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69" name="Google Shape;2269;p93"/>
            <p:cNvSpPr/>
            <p:nvPr/>
          </p:nvSpPr>
          <p:spPr>
            <a:xfrm>
              <a:off x="5360634" y="1526348"/>
              <a:ext cx="170547" cy="138713"/>
            </a:xfrm>
            <a:custGeom>
              <a:avLst/>
              <a:gdLst/>
              <a:ahLst/>
              <a:cxnLst/>
              <a:rect l="l" t="t" r="r" b="b"/>
              <a:pathLst>
                <a:path w="14031" h="11412" extrusionOk="0">
                  <a:moveTo>
                    <a:pt x="3685" y="1"/>
                  </a:moveTo>
                  <a:cubicBezTo>
                    <a:pt x="1657" y="1"/>
                    <a:pt x="0" y="1641"/>
                    <a:pt x="0" y="3686"/>
                  </a:cubicBezTo>
                  <a:cubicBezTo>
                    <a:pt x="0" y="4565"/>
                    <a:pt x="0" y="6881"/>
                    <a:pt x="5004" y="10109"/>
                  </a:cubicBezTo>
                  <a:lnTo>
                    <a:pt x="7015" y="11412"/>
                  </a:lnTo>
                  <a:lnTo>
                    <a:pt x="9027" y="10109"/>
                  </a:lnTo>
                  <a:cubicBezTo>
                    <a:pt x="14030" y="6881"/>
                    <a:pt x="14030" y="4565"/>
                    <a:pt x="14030" y="3686"/>
                  </a:cubicBezTo>
                  <a:cubicBezTo>
                    <a:pt x="14030" y="1641"/>
                    <a:pt x="12390" y="1"/>
                    <a:pt x="10345" y="1"/>
                  </a:cubicBezTo>
                  <a:cubicBezTo>
                    <a:pt x="8874" y="1"/>
                    <a:pt x="7623" y="846"/>
                    <a:pt x="7015" y="2081"/>
                  </a:cubicBezTo>
                  <a:cubicBezTo>
                    <a:pt x="6424" y="846"/>
                    <a:pt x="5155" y="1"/>
                    <a:pt x="36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38100" dir="5400000" algn="bl" rotWithShape="0">
                <a:schemeClr val="dk1">
                  <a:alpha val="19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/>
                                        <p:tgtEl>
                                          <p:spTgt spid="22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/>
                                        <p:tgtEl>
                                          <p:spTgt spid="22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800"/>
                                        <p:tgtEl>
                                          <p:spTgt spid="22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800"/>
                                        <p:tgtEl>
                                          <p:spTgt spid="22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800"/>
                                        <p:tgtEl>
                                          <p:spTgt spid="22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800"/>
                                        <p:tgtEl>
                                          <p:spTgt spid="22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800"/>
                                        <p:tgtEl>
                                          <p:spTgt spid="22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27" dur="800" fill="hold"/>
                                        <p:tgtEl>
                                          <p:spTgt spid="22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8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29" dur="800" fill="hold"/>
                                        <p:tgtEl>
                                          <p:spTgt spid="22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2" name="Google Shape;1592;p78"/>
          <p:cNvSpPr/>
          <p:nvPr/>
        </p:nvSpPr>
        <p:spPr>
          <a:xfrm>
            <a:off x="1552658" y="887775"/>
            <a:ext cx="1159800" cy="808200"/>
          </a:xfrm>
          <a:prstGeom prst="wedgeRoundRectCallout">
            <a:avLst>
              <a:gd name="adj1" fmla="val -17374"/>
              <a:gd name="adj2" fmla="val 73101"/>
              <a:gd name="adj3" fmla="val 0"/>
            </a:avLst>
          </a:prstGeom>
          <a:solidFill>
            <a:schemeClr val="accent3"/>
          </a:solidFill>
          <a:ln>
            <a:noFill/>
          </a:ln>
          <a:effectLst>
            <a:outerShdw blurRad="57150" dist="47625" dir="5400000" algn="bl" rotWithShape="0">
              <a:schemeClr val="dk1">
                <a:alpha val="2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593" name="Google Shape;1593;p78"/>
          <p:cNvSpPr/>
          <p:nvPr/>
        </p:nvSpPr>
        <p:spPr>
          <a:xfrm>
            <a:off x="2842500" y="2899858"/>
            <a:ext cx="3459000" cy="808200"/>
          </a:xfrm>
          <a:prstGeom prst="roundRect">
            <a:avLst>
              <a:gd name="adj" fmla="val 31653"/>
            </a:avLst>
          </a:prstGeom>
          <a:solidFill>
            <a:schemeClr val="lt2"/>
          </a:solidFill>
          <a:ln w="9525" cap="flat" cmpd="sng">
            <a:solidFill>
              <a:srgbClr val="D2D6FF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47625" dir="5400000" algn="bl" rotWithShape="0">
              <a:schemeClr val="dk1">
                <a:alpha val="24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594" name="Google Shape;1594;p78"/>
          <p:cNvSpPr txBox="1">
            <a:spLocks noGrp="1"/>
          </p:cNvSpPr>
          <p:nvPr>
            <p:ph type="title"/>
          </p:nvPr>
        </p:nvSpPr>
        <p:spPr>
          <a:xfrm>
            <a:off x="2477237" y="1522954"/>
            <a:ext cx="4205400" cy="166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dirty="0"/>
              <a:t>Admin App</a:t>
            </a:r>
            <a:endParaRPr sz="4000" dirty="0"/>
          </a:p>
        </p:txBody>
      </p:sp>
      <p:sp>
        <p:nvSpPr>
          <p:cNvPr id="1595" name="Google Shape;1595;p78"/>
          <p:cNvSpPr txBox="1">
            <a:spLocks noGrp="1"/>
          </p:cNvSpPr>
          <p:nvPr>
            <p:ph type="subTitle" idx="1"/>
          </p:nvPr>
        </p:nvSpPr>
        <p:spPr>
          <a:xfrm>
            <a:off x="3204287" y="3018762"/>
            <a:ext cx="27513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dirty="0"/>
              <a:t>Admin has the sole access to all data </a:t>
            </a:r>
            <a:endParaRPr dirty="0"/>
          </a:p>
        </p:txBody>
      </p:sp>
      <p:grpSp>
        <p:nvGrpSpPr>
          <p:cNvPr id="1596" name="Google Shape;1596;p78"/>
          <p:cNvGrpSpPr/>
          <p:nvPr/>
        </p:nvGrpSpPr>
        <p:grpSpPr>
          <a:xfrm>
            <a:off x="6782222" y="3381976"/>
            <a:ext cx="1514782" cy="1006855"/>
            <a:chOff x="4981963" y="3755000"/>
            <a:chExt cx="1001575" cy="735575"/>
          </a:xfrm>
        </p:grpSpPr>
        <p:sp>
          <p:nvSpPr>
            <p:cNvPr id="1597" name="Google Shape;1597;p78"/>
            <p:cNvSpPr/>
            <p:nvPr/>
          </p:nvSpPr>
          <p:spPr>
            <a:xfrm>
              <a:off x="4981963" y="3755000"/>
              <a:ext cx="1001575" cy="735575"/>
            </a:xfrm>
            <a:custGeom>
              <a:avLst/>
              <a:gdLst/>
              <a:ahLst/>
              <a:cxnLst/>
              <a:rect l="l" t="t" r="r" b="b"/>
              <a:pathLst>
                <a:path w="40063" h="29423" extrusionOk="0">
                  <a:moveTo>
                    <a:pt x="1916" y="0"/>
                  </a:moveTo>
                  <a:cubicBezTo>
                    <a:pt x="852" y="0"/>
                    <a:pt x="1" y="882"/>
                    <a:pt x="1" y="1945"/>
                  </a:cubicBezTo>
                  <a:lnTo>
                    <a:pt x="1" y="27478"/>
                  </a:lnTo>
                  <a:cubicBezTo>
                    <a:pt x="1" y="28541"/>
                    <a:pt x="852" y="29423"/>
                    <a:pt x="1916" y="29423"/>
                  </a:cubicBezTo>
                  <a:lnTo>
                    <a:pt x="38148" y="29423"/>
                  </a:lnTo>
                  <a:cubicBezTo>
                    <a:pt x="39211" y="29423"/>
                    <a:pt x="40063" y="28541"/>
                    <a:pt x="40063" y="27478"/>
                  </a:cubicBezTo>
                  <a:lnTo>
                    <a:pt x="40063" y="1976"/>
                  </a:lnTo>
                  <a:cubicBezTo>
                    <a:pt x="40063" y="882"/>
                    <a:pt x="39211" y="0"/>
                    <a:pt x="381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76200" dir="5400000" algn="bl" rotWithShape="0">
                <a:schemeClr val="dk1">
                  <a:alpha val="17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98" name="Google Shape;1598;p78"/>
            <p:cNvSpPr/>
            <p:nvPr/>
          </p:nvSpPr>
          <p:spPr>
            <a:xfrm>
              <a:off x="5092913" y="3848450"/>
              <a:ext cx="357950" cy="289550"/>
            </a:xfrm>
            <a:custGeom>
              <a:avLst/>
              <a:gdLst/>
              <a:ahLst/>
              <a:cxnLst/>
              <a:rect l="l" t="t" r="r" b="b"/>
              <a:pathLst>
                <a:path w="14318" h="11582" extrusionOk="0">
                  <a:moveTo>
                    <a:pt x="791" y="1"/>
                  </a:moveTo>
                  <a:cubicBezTo>
                    <a:pt x="335" y="1"/>
                    <a:pt x="1" y="365"/>
                    <a:pt x="1" y="791"/>
                  </a:cubicBezTo>
                  <a:lnTo>
                    <a:pt x="1" y="10791"/>
                  </a:lnTo>
                  <a:cubicBezTo>
                    <a:pt x="1" y="11247"/>
                    <a:pt x="366" y="11581"/>
                    <a:pt x="791" y="11581"/>
                  </a:cubicBezTo>
                  <a:lnTo>
                    <a:pt x="13527" y="11581"/>
                  </a:lnTo>
                  <a:cubicBezTo>
                    <a:pt x="13952" y="11581"/>
                    <a:pt x="14287" y="11247"/>
                    <a:pt x="14317" y="10791"/>
                  </a:cubicBezTo>
                  <a:lnTo>
                    <a:pt x="14317" y="791"/>
                  </a:lnTo>
                  <a:cubicBezTo>
                    <a:pt x="14317" y="335"/>
                    <a:pt x="13952" y="1"/>
                    <a:pt x="135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76200" dir="5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99" name="Google Shape;1599;p78"/>
            <p:cNvSpPr/>
            <p:nvPr/>
          </p:nvSpPr>
          <p:spPr>
            <a:xfrm>
              <a:off x="5092913" y="4207125"/>
              <a:ext cx="779675" cy="30425"/>
            </a:xfrm>
            <a:custGeom>
              <a:avLst/>
              <a:gdLst/>
              <a:ahLst/>
              <a:cxnLst/>
              <a:rect l="l" t="t" r="r" b="b"/>
              <a:pathLst>
                <a:path w="31187" h="1217" extrusionOk="0">
                  <a:moveTo>
                    <a:pt x="609" y="0"/>
                  </a:moveTo>
                  <a:cubicBezTo>
                    <a:pt x="274" y="0"/>
                    <a:pt x="1" y="274"/>
                    <a:pt x="1" y="608"/>
                  </a:cubicBezTo>
                  <a:cubicBezTo>
                    <a:pt x="1" y="973"/>
                    <a:pt x="274" y="1216"/>
                    <a:pt x="609" y="1216"/>
                  </a:cubicBezTo>
                  <a:lnTo>
                    <a:pt x="30579" y="1216"/>
                  </a:lnTo>
                  <a:cubicBezTo>
                    <a:pt x="30913" y="1216"/>
                    <a:pt x="31187" y="973"/>
                    <a:pt x="31187" y="608"/>
                  </a:cubicBezTo>
                  <a:cubicBezTo>
                    <a:pt x="31187" y="274"/>
                    <a:pt x="30913" y="0"/>
                    <a:pt x="305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57150" dir="5400000" algn="bl" rotWithShape="0">
                <a:schemeClr val="dk1">
                  <a:alpha val="2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00" name="Google Shape;1600;p78"/>
            <p:cNvSpPr/>
            <p:nvPr/>
          </p:nvSpPr>
          <p:spPr>
            <a:xfrm>
              <a:off x="5092913" y="4286900"/>
              <a:ext cx="779675" cy="30425"/>
            </a:xfrm>
            <a:custGeom>
              <a:avLst/>
              <a:gdLst/>
              <a:ahLst/>
              <a:cxnLst/>
              <a:rect l="l" t="t" r="r" b="b"/>
              <a:pathLst>
                <a:path w="31187" h="1217" extrusionOk="0">
                  <a:moveTo>
                    <a:pt x="609" y="1"/>
                  </a:moveTo>
                  <a:cubicBezTo>
                    <a:pt x="274" y="1"/>
                    <a:pt x="1" y="275"/>
                    <a:pt x="1" y="609"/>
                  </a:cubicBezTo>
                  <a:cubicBezTo>
                    <a:pt x="1" y="974"/>
                    <a:pt x="274" y="1217"/>
                    <a:pt x="609" y="1217"/>
                  </a:cubicBezTo>
                  <a:lnTo>
                    <a:pt x="30579" y="1217"/>
                  </a:lnTo>
                  <a:cubicBezTo>
                    <a:pt x="30913" y="1217"/>
                    <a:pt x="31187" y="913"/>
                    <a:pt x="31187" y="609"/>
                  </a:cubicBezTo>
                  <a:cubicBezTo>
                    <a:pt x="31187" y="275"/>
                    <a:pt x="30913" y="1"/>
                    <a:pt x="305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57150" dir="5400000" algn="bl" rotWithShape="0">
                <a:schemeClr val="dk1">
                  <a:alpha val="2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01" name="Google Shape;1601;p78"/>
            <p:cNvSpPr/>
            <p:nvPr/>
          </p:nvSpPr>
          <p:spPr>
            <a:xfrm>
              <a:off x="5092913" y="4365950"/>
              <a:ext cx="295625" cy="30400"/>
            </a:xfrm>
            <a:custGeom>
              <a:avLst/>
              <a:gdLst/>
              <a:ahLst/>
              <a:cxnLst/>
              <a:rect l="l" t="t" r="r" b="b"/>
              <a:pathLst>
                <a:path w="11825" h="1216" extrusionOk="0">
                  <a:moveTo>
                    <a:pt x="609" y="0"/>
                  </a:moveTo>
                  <a:cubicBezTo>
                    <a:pt x="274" y="0"/>
                    <a:pt x="1" y="274"/>
                    <a:pt x="1" y="608"/>
                  </a:cubicBezTo>
                  <a:cubicBezTo>
                    <a:pt x="1" y="942"/>
                    <a:pt x="274" y="1216"/>
                    <a:pt x="609" y="1216"/>
                  </a:cubicBezTo>
                  <a:lnTo>
                    <a:pt x="11217" y="1216"/>
                  </a:lnTo>
                  <a:cubicBezTo>
                    <a:pt x="11551" y="1216"/>
                    <a:pt x="11825" y="942"/>
                    <a:pt x="11825" y="608"/>
                  </a:cubicBezTo>
                  <a:cubicBezTo>
                    <a:pt x="11825" y="274"/>
                    <a:pt x="11551" y="0"/>
                    <a:pt x="112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57150" dir="5400000" algn="bl" rotWithShape="0">
                <a:schemeClr val="dk1">
                  <a:alpha val="2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02" name="Google Shape;1602;p78"/>
            <p:cNvSpPr/>
            <p:nvPr/>
          </p:nvSpPr>
          <p:spPr>
            <a:xfrm>
              <a:off x="5515413" y="3848450"/>
              <a:ext cx="357950" cy="289550"/>
            </a:xfrm>
            <a:custGeom>
              <a:avLst/>
              <a:gdLst/>
              <a:ahLst/>
              <a:cxnLst/>
              <a:rect l="l" t="t" r="r" b="b"/>
              <a:pathLst>
                <a:path w="14318" h="11582" extrusionOk="0">
                  <a:moveTo>
                    <a:pt x="791" y="1"/>
                  </a:moveTo>
                  <a:cubicBezTo>
                    <a:pt x="335" y="1"/>
                    <a:pt x="1" y="365"/>
                    <a:pt x="1" y="791"/>
                  </a:cubicBezTo>
                  <a:lnTo>
                    <a:pt x="1" y="10791"/>
                  </a:lnTo>
                  <a:cubicBezTo>
                    <a:pt x="1" y="11247"/>
                    <a:pt x="396" y="11581"/>
                    <a:pt x="791" y="11581"/>
                  </a:cubicBezTo>
                  <a:lnTo>
                    <a:pt x="13527" y="11581"/>
                  </a:lnTo>
                  <a:cubicBezTo>
                    <a:pt x="13952" y="11581"/>
                    <a:pt x="14287" y="11247"/>
                    <a:pt x="14317" y="10791"/>
                  </a:cubicBezTo>
                  <a:lnTo>
                    <a:pt x="14317" y="791"/>
                  </a:lnTo>
                  <a:cubicBezTo>
                    <a:pt x="14317" y="335"/>
                    <a:pt x="13952" y="1"/>
                    <a:pt x="1352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76200" dir="54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603" name="Google Shape;1603;p78"/>
          <p:cNvGrpSpPr/>
          <p:nvPr/>
        </p:nvGrpSpPr>
        <p:grpSpPr>
          <a:xfrm flipH="1">
            <a:off x="7908792" y="2620556"/>
            <a:ext cx="789081" cy="515055"/>
            <a:chOff x="4842900" y="2922987"/>
            <a:chExt cx="436632" cy="284986"/>
          </a:xfrm>
        </p:grpSpPr>
        <p:sp>
          <p:nvSpPr>
            <p:cNvPr id="1604" name="Google Shape;1604;p78"/>
            <p:cNvSpPr/>
            <p:nvPr/>
          </p:nvSpPr>
          <p:spPr>
            <a:xfrm>
              <a:off x="4842900" y="2922987"/>
              <a:ext cx="436632" cy="284986"/>
            </a:xfrm>
            <a:custGeom>
              <a:avLst/>
              <a:gdLst/>
              <a:ahLst/>
              <a:cxnLst/>
              <a:rect l="l" t="t" r="r" b="b"/>
              <a:pathLst>
                <a:path w="35922" h="23446" extrusionOk="0">
                  <a:moveTo>
                    <a:pt x="3448" y="1"/>
                  </a:moveTo>
                  <a:cubicBezTo>
                    <a:pt x="1555" y="1"/>
                    <a:pt x="0" y="1538"/>
                    <a:pt x="0" y="3432"/>
                  </a:cubicBezTo>
                  <a:lnTo>
                    <a:pt x="0" y="15552"/>
                  </a:lnTo>
                  <a:cubicBezTo>
                    <a:pt x="0" y="17446"/>
                    <a:pt x="1555" y="18983"/>
                    <a:pt x="3448" y="18983"/>
                  </a:cubicBezTo>
                  <a:lnTo>
                    <a:pt x="24950" y="18983"/>
                  </a:lnTo>
                  <a:lnTo>
                    <a:pt x="29074" y="23446"/>
                  </a:lnTo>
                  <a:lnTo>
                    <a:pt x="29074" y="18983"/>
                  </a:lnTo>
                  <a:lnTo>
                    <a:pt x="32473" y="18983"/>
                  </a:lnTo>
                  <a:cubicBezTo>
                    <a:pt x="34382" y="18983"/>
                    <a:pt x="35921" y="17446"/>
                    <a:pt x="35921" y="15552"/>
                  </a:cubicBezTo>
                  <a:lnTo>
                    <a:pt x="35921" y="3432"/>
                  </a:lnTo>
                  <a:cubicBezTo>
                    <a:pt x="35921" y="1538"/>
                    <a:pt x="34382" y="1"/>
                    <a:pt x="32473" y="1"/>
                  </a:cubicBezTo>
                  <a:close/>
                </a:path>
              </a:pathLst>
            </a:custGeom>
            <a:gradFill>
              <a:gsLst>
                <a:gs pos="0">
                  <a:srgbClr val="BBF6F4"/>
                </a:gs>
                <a:gs pos="100000">
                  <a:srgbClr val="4EE0DB"/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rgbClr val="5352EE">
                  <a:alpha val="18000"/>
                </a:srgbClr>
              </a:outerShdw>
              <a:reflection stA="6000" endPos="26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05" name="Google Shape;1605;p78"/>
            <p:cNvSpPr/>
            <p:nvPr/>
          </p:nvSpPr>
          <p:spPr>
            <a:xfrm>
              <a:off x="4917676" y="3006198"/>
              <a:ext cx="287065" cy="60824"/>
            </a:xfrm>
            <a:custGeom>
              <a:avLst/>
              <a:gdLst/>
              <a:ahLst/>
              <a:cxnLst/>
              <a:rect l="l" t="t" r="r" b="b"/>
              <a:pathLst>
                <a:path w="23617" h="5004" extrusionOk="0">
                  <a:moveTo>
                    <a:pt x="2503" y="0"/>
                  </a:moveTo>
                  <a:cubicBezTo>
                    <a:pt x="1117" y="0"/>
                    <a:pt x="1" y="1116"/>
                    <a:pt x="1" y="2502"/>
                  </a:cubicBezTo>
                  <a:cubicBezTo>
                    <a:pt x="1" y="3888"/>
                    <a:pt x="1117" y="5004"/>
                    <a:pt x="2503" y="5004"/>
                  </a:cubicBezTo>
                  <a:cubicBezTo>
                    <a:pt x="3873" y="5004"/>
                    <a:pt x="4988" y="3888"/>
                    <a:pt x="4988" y="2502"/>
                  </a:cubicBezTo>
                  <a:cubicBezTo>
                    <a:pt x="4988" y="1116"/>
                    <a:pt x="3873" y="0"/>
                    <a:pt x="2503" y="0"/>
                  </a:cubicBezTo>
                  <a:close/>
                  <a:moveTo>
                    <a:pt x="11817" y="0"/>
                  </a:moveTo>
                  <a:cubicBezTo>
                    <a:pt x="10431" y="0"/>
                    <a:pt x="9316" y="1116"/>
                    <a:pt x="9316" y="2502"/>
                  </a:cubicBezTo>
                  <a:cubicBezTo>
                    <a:pt x="9316" y="3888"/>
                    <a:pt x="10431" y="5004"/>
                    <a:pt x="11817" y="5004"/>
                  </a:cubicBezTo>
                  <a:cubicBezTo>
                    <a:pt x="13186" y="5004"/>
                    <a:pt x="14301" y="3888"/>
                    <a:pt x="14301" y="2502"/>
                  </a:cubicBezTo>
                  <a:cubicBezTo>
                    <a:pt x="14301" y="1116"/>
                    <a:pt x="13186" y="0"/>
                    <a:pt x="11817" y="0"/>
                  </a:cubicBezTo>
                  <a:close/>
                  <a:moveTo>
                    <a:pt x="21131" y="0"/>
                  </a:moveTo>
                  <a:cubicBezTo>
                    <a:pt x="19744" y="0"/>
                    <a:pt x="18629" y="1116"/>
                    <a:pt x="18629" y="2502"/>
                  </a:cubicBezTo>
                  <a:cubicBezTo>
                    <a:pt x="18629" y="3888"/>
                    <a:pt x="19744" y="5004"/>
                    <a:pt x="21131" y="5004"/>
                  </a:cubicBezTo>
                  <a:cubicBezTo>
                    <a:pt x="22500" y="5004"/>
                    <a:pt x="23616" y="3888"/>
                    <a:pt x="23616" y="2502"/>
                  </a:cubicBezTo>
                  <a:cubicBezTo>
                    <a:pt x="23616" y="1116"/>
                    <a:pt x="22500" y="0"/>
                    <a:pt x="2113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dist="19050" dir="5400000" algn="bl" rotWithShape="0">
                <a:srgbClr val="5352EE">
                  <a:alpha val="18000"/>
                </a:srgbClr>
              </a:outerShdw>
              <a:reflection stA="6000" endPos="26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606" name="Google Shape;1606;p78"/>
          <p:cNvSpPr/>
          <p:nvPr/>
        </p:nvSpPr>
        <p:spPr>
          <a:xfrm>
            <a:off x="847750" y="4125125"/>
            <a:ext cx="356425" cy="355650"/>
          </a:xfrm>
          <a:custGeom>
            <a:avLst/>
            <a:gdLst/>
            <a:ahLst/>
            <a:cxnLst/>
            <a:rect l="l" t="t" r="r" b="b"/>
            <a:pathLst>
              <a:path w="14257" h="14226" extrusionOk="0">
                <a:moveTo>
                  <a:pt x="7160" y="4895"/>
                </a:moveTo>
                <a:cubicBezTo>
                  <a:pt x="8066" y="4895"/>
                  <a:pt x="8891" y="5467"/>
                  <a:pt x="9180" y="6383"/>
                </a:cubicBezTo>
                <a:cubicBezTo>
                  <a:pt x="9575" y="7508"/>
                  <a:pt x="8967" y="8724"/>
                  <a:pt x="7812" y="9119"/>
                </a:cubicBezTo>
                <a:cubicBezTo>
                  <a:pt x="7591" y="9191"/>
                  <a:pt x="7367" y="9225"/>
                  <a:pt x="7145" y="9225"/>
                </a:cubicBezTo>
                <a:cubicBezTo>
                  <a:pt x="6241" y="9225"/>
                  <a:pt x="5394" y="8655"/>
                  <a:pt x="5077" y="7751"/>
                </a:cubicBezTo>
                <a:cubicBezTo>
                  <a:pt x="4712" y="6596"/>
                  <a:pt x="5320" y="5380"/>
                  <a:pt x="6444" y="5016"/>
                </a:cubicBezTo>
                <a:cubicBezTo>
                  <a:pt x="6683" y="4934"/>
                  <a:pt x="6924" y="4895"/>
                  <a:pt x="7160" y="4895"/>
                </a:cubicBezTo>
                <a:close/>
                <a:moveTo>
                  <a:pt x="6080" y="0"/>
                </a:moveTo>
                <a:lnTo>
                  <a:pt x="3526" y="851"/>
                </a:lnTo>
                <a:lnTo>
                  <a:pt x="4226" y="2827"/>
                </a:lnTo>
                <a:cubicBezTo>
                  <a:pt x="3830" y="3101"/>
                  <a:pt x="3526" y="3374"/>
                  <a:pt x="3222" y="3709"/>
                </a:cubicBezTo>
                <a:lnTo>
                  <a:pt x="1368" y="2797"/>
                </a:lnTo>
                <a:lnTo>
                  <a:pt x="183" y="5228"/>
                </a:lnTo>
                <a:lnTo>
                  <a:pt x="2037" y="6140"/>
                </a:lnTo>
                <a:cubicBezTo>
                  <a:pt x="1976" y="6566"/>
                  <a:pt x="1946" y="7022"/>
                  <a:pt x="1976" y="7478"/>
                </a:cubicBezTo>
                <a:lnTo>
                  <a:pt x="0" y="8146"/>
                </a:lnTo>
                <a:lnTo>
                  <a:pt x="852" y="10700"/>
                </a:lnTo>
                <a:lnTo>
                  <a:pt x="2827" y="10031"/>
                </a:lnTo>
                <a:cubicBezTo>
                  <a:pt x="3101" y="10396"/>
                  <a:pt x="3374" y="10700"/>
                  <a:pt x="3709" y="11004"/>
                </a:cubicBezTo>
                <a:lnTo>
                  <a:pt x="2797" y="12858"/>
                </a:lnTo>
                <a:lnTo>
                  <a:pt x="5229" y="14043"/>
                </a:lnTo>
                <a:lnTo>
                  <a:pt x="6140" y="12189"/>
                </a:lnTo>
                <a:cubicBezTo>
                  <a:pt x="6441" y="12232"/>
                  <a:pt x="6757" y="12275"/>
                  <a:pt x="7078" y="12275"/>
                </a:cubicBezTo>
                <a:cubicBezTo>
                  <a:pt x="7211" y="12275"/>
                  <a:pt x="7344" y="12268"/>
                  <a:pt x="7478" y="12250"/>
                </a:cubicBezTo>
                <a:lnTo>
                  <a:pt x="8147" y="14225"/>
                </a:lnTo>
                <a:lnTo>
                  <a:pt x="10700" y="13374"/>
                </a:lnTo>
                <a:lnTo>
                  <a:pt x="10031" y="11399"/>
                </a:lnTo>
                <a:cubicBezTo>
                  <a:pt x="10396" y="11125"/>
                  <a:pt x="10700" y="10852"/>
                  <a:pt x="11004" y="10517"/>
                </a:cubicBezTo>
                <a:lnTo>
                  <a:pt x="12858" y="11429"/>
                </a:lnTo>
                <a:lnTo>
                  <a:pt x="14043" y="8997"/>
                </a:lnTo>
                <a:lnTo>
                  <a:pt x="12189" y="8086"/>
                </a:lnTo>
                <a:cubicBezTo>
                  <a:pt x="12280" y="7660"/>
                  <a:pt x="12311" y="7204"/>
                  <a:pt x="12280" y="6748"/>
                </a:cubicBezTo>
                <a:lnTo>
                  <a:pt x="14256" y="6079"/>
                </a:lnTo>
                <a:lnTo>
                  <a:pt x="13375" y="3526"/>
                </a:lnTo>
                <a:lnTo>
                  <a:pt x="11399" y="4195"/>
                </a:lnTo>
                <a:cubicBezTo>
                  <a:pt x="11125" y="3830"/>
                  <a:pt x="10852" y="3526"/>
                  <a:pt x="10517" y="3222"/>
                </a:cubicBezTo>
                <a:lnTo>
                  <a:pt x="11429" y="1368"/>
                </a:lnTo>
                <a:lnTo>
                  <a:pt x="8998" y="183"/>
                </a:lnTo>
                <a:lnTo>
                  <a:pt x="8086" y="2037"/>
                </a:lnTo>
                <a:cubicBezTo>
                  <a:pt x="7785" y="1994"/>
                  <a:pt x="7469" y="1951"/>
                  <a:pt x="7148" y="1951"/>
                </a:cubicBezTo>
                <a:cubicBezTo>
                  <a:pt x="7015" y="1951"/>
                  <a:pt x="6882" y="1958"/>
                  <a:pt x="6748" y="1976"/>
                </a:cubicBezTo>
                <a:lnTo>
                  <a:pt x="608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607" name="Google Shape;1607;p78"/>
          <p:cNvSpPr/>
          <p:nvPr/>
        </p:nvSpPr>
        <p:spPr>
          <a:xfrm>
            <a:off x="8077075" y="801150"/>
            <a:ext cx="250775" cy="250775"/>
          </a:xfrm>
          <a:custGeom>
            <a:avLst/>
            <a:gdLst/>
            <a:ahLst/>
            <a:cxnLst/>
            <a:rect l="l" t="t" r="r" b="b"/>
            <a:pathLst>
              <a:path w="10031" h="10031" extrusionOk="0">
                <a:moveTo>
                  <a:pt x="5047" y="3455"/>
                </a:moveTo>
                <a:cubicBezTo>
                  <a:pt x="5309" y="3455"/>
                  <a:pt x="5573" y="3526"/>
                  <a:pt x="5806" y="3678"/>
                </a:cubicBezTo>
                <a:cubicBezTo>
                  <a:pt x="6535" y="4134"/>
                  <a:pt x="6778" y="5046"/>
                  <a:pt x="6353" y="5775"/>
                </a:cubicBezTo>
                <a:cubicBezTo>
                  <a:pt x="6074" y="6254"/>
                  <a:pt x="5572" y="6523"/>
                  <a:pt x="5055" y="6523"/>
                </a:cubicBezTo>
                <a:cubicBezTo>
                  <a:pt x="4783" y="6523"/>
                  <a:pt x="4507" y="6449"/>
                  <a:pt x="4256" y="6292"/>
                </a:cubicBezTo>
                <a:cubicBezTo>
                  <a:pt x="3526" y="5897"/>
                  <a:pt x="3283" y="4924"/>
                  <a:pt x="3739" y="4225"/>
                </a:cubicBezTo>
                <a:cubicBezTo>
                  <a:pt x="4002" y="3739"/>
                  <a:pt x="4522" y="3455"/>
                  <a:pt x="5047" y="3455"/>
                </a:cubicBezTo>
                <a:close/>
                <a:moveTo>
                  <a:pt x="4681" y="0"/>
                </a:moveTo>
                <a:lnTo>
                  <a:pt x="2857" y="456"/>
                </a:lnTo>
                <a:lnTo>
                  <a:pt x="3222" y="1854"/>
                </a:lnTo>
                <a:cubicBezTo>
                  <a:pt x="2979" y="2006"/>
                  <a:pt x="2705" y="2189"/>
                  <a:pt x="2462" y="2432"/>
                </a:cubicBezTo>
                <a:lnTo>
                  <a:pt x="1216" y="1672"/>
                </a:lnTo>
                <a:lnTo>
                  <a:pt x="274" y="3313"/>
                </a:lnTo>
                <a:lnTo>
                  <a:pt x="1520" y="4073"/>
                </a:lnTo>
                <a:cubicBezTo>
                  <a:pt x="1459" y="4377"/>
                  <a:pt x="1398" y="4681"/>
                  <a:pt x="1398" y="4985"/>
                </a:cubicBezTo>
                <a:lnTo>
                  <a:pt x="0" y="5350"/>
                </a:lnTo>
                <a:lnTo>
                  <a:pt x="456" y="7173"/>
                </a:lnTo>
                <a:lnTo>
                  <a:pt x="1854" y="6809"/>
                </a:lnTo>
                <a:cubicBezTo>
                  <a:pt x="2006" y="7052"/>
                  <a:pt x="2189" y="7325"/>
                  <a:pt x="2432" y="7569"/>
                </a:cubicBezTo>
                <a:lnTo>
                  <a:pt x="1672" y="8815"/>
                </a:lnTo>
                <a:lnTo>
                  <a:pt x="3313" y="9757"/>
                </a:lnTo>
                <a:lnTo>
                  <a:pt x="4073" y="8511"/>
                </a:lnTo>
                <a:cubicBezTo>
                  <a:pt x="4377" y="8572"/>
                  <a:pt x="4681" y="8632"/>
                  <a:pt x="4985" y="8632"/>
                </a:cubicBezTo>
                <a:lnTo>
                  <a:pt x="5350" y="10031"/>
                </a:lnTo>
                <a:lnTo>
                  <a:pt x="7174" y="9575"/>
                </a:lnTo>
                <a:lnTo>
                  <a:pt x="6809" y="8176"/>
                </a:lnTo>
                <a:cubicBezTo>
                  <a:pt x="7052" y="8024"/>
                  <a:pt x="7326" y="7812"/>
                  <a:pt x="7569" y="7599"/>
                </a:cubicBezTo>
                <a:lnTo>
                  <a:pt x="8815" y="8359"/>
                </a:lnTo>
                <a:lnTo>
                  <a:pt x="9757" y="6717"/>
                </a:lnTo>
                <a:lnTo>
                  <a:pt x="8511" y="5958"/>
                </a:lnTo>
                <a:cubicBezTo>
                  <a:pt x="8572" y="5654"/>
                  <a:pt x="8633" y="5350"/>
                  <a:pt x="8633" y="5046"/>
                </a:cubicBezTo>
                <a:lnTo>
                  <a:pt x="10031" y="4681"/>
                </a:lnTo>
                <a:lnTo>
                  <a:pt x="9575" y="2857"/>
                </a:lnTo>
                <a:lnTo>
                  <a:pt x="8177" y="3222"/>
                </a:lnTo>
                <a:cubicBezTo>
                  <a:pt x="8025" y="2948"/>
                  <a:pt x="7842" y="2705"/>
                  <a:pt x="7599" y="2462"/>
                </a:cubicBezTo>
                <a:lnTo>
                  <a:pt x="8359" y="1216"/>
                </a:lnTo>
                <a:lnTo>
                  <a:pt x="6718" y="274"/>
                </a:lnTo>
                <a:lnTo>
                  <a:pt x="5958" y="1520"/>
                </a:lnTo>
                <a:cubicBezTo>
                  <a:pt x="5654" y="1429"/>
                  <a:pt x="5350" y="1398"/>
                  <a:pt x="5046" y="1398"/>
                </a:cubicBezTo>
                <a:lnTo>
                  <a:pt x="4681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608" name="Google Shape;1608;p78"/>
          <p:cNvSpPr txBox="1">
            <a:spLocks noGrp="1"/>
          </p:cNvSpPr>
          <p:nvPr>
            <p:ph type="title" idx="2"/>
          </p:nvPr>
        </p:nvSpPr>
        <p:spPr>
          <a:xfrm>
            <a:off x="1639207" y="935175"/>
            <a:ext cx="969000" cy="71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01</a:t>
            </a:r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/>
                                        <p:tgtEl>
                                          <p:spTgt spid="15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/>
                                        <p:tgtEl>
                                          <p:spTgt spid="15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800"/>
                                        <p:tgtEl>
                                          <p:spTgt spid="16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800"/>
                                        <p:tgtEl>
                                          <p:spTgt spid="15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8" dur="800" fill="hold"/>
                                        <p:tgtEl>
                                          <p:spTgt spid="160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20" dur="800" fill="hold"/>
                                        <p:tgtEl>
                                          <p:spTgt spid="160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1" name="Google Shape;2401;p97"/>
          <p:cNvSpPr txBox="1">
            <a:spLocks noGrp="1"/>
          </p:cNvSpPr>
          <p:nvPr>
            <p:ph type="title"/>
          </p:nvPr>
        </p:nvSpPr>
        <p:spPr>
          <a:xfrm>
            <a:off x="720000" y="69481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Admin Login and dashboard</a:t>
            </a:r>
            <a:endParaRPr dirty="0"/>
          </a:p>
        </p:txBody>
      </p:sp>
      <p:sp>
        <p:nvSpPr>
          <p:cNvPr id="2409" name="Google Shape;2409;p97"/>
          <p:cNvSpPr/>
          <p:nvPr/>
        </p:nvSpPr>
        <p:spPr>
          <a:xfrm>
            <a:off x="8325700" y="1261133"/>
            <a:ext cx="250781" cy="250235"/>
          </a:xfrm>
          <a:custGeom>
            <a:avLst/>
            <a:gdLst/>
            <a:ahLst/>
            <a:cxnLst/>
            <a:rect l="l" t="t" r="r" b="b"/>
            <a:pathLst>
              <a:path w="14257" h="14226" extrusionOk="0">
                <a:moveTo>
                  <a:pt x="7160" y="4895"/>
                </a:moveTo>
                <a:cubicBezTo>
                  <a:pt x="8066" y="4895"/>
                  <a:pt x="8891" y="5467"/>
                  <a:pt x="9180" y="6383"/>
                </a:cubicBezTo>
                <a:cubicBezTo>
                  <a:pt x="9575" y="7508"/>
                  <a:pt x="8967" y="8724"/>
                  <a:pt x="7812" y="9119"/>
                </a:cubicBezTo>
                <a:cubicBezTo>
                  <a:pt x="7591" y="9191"/>
                  <a:pt x="7367" y="9225"/>
                  <a:pt x="7145" y="9225"/>
                </a:cubicBezTo>
                <a:cubicBezTo>
                  <a:pt x="6241" y="9225"/>
                  <a:pt x="5394" y="8655"/>
                  <a:pt x="5077" y="7751"/>
                </a:cubicBezTo>
                <a:cubicBezTo>
                  <a:pt x="4712" y="6596"/>
                  <a:pt x="5320" y="5380"/>
                  <a:pt x="6444" y="5016"/>
                </a:cubicBezTo>
                <a:cubicBezTo>
                  <a:pt x="6683" y="4934"/>
                  <a:pt x="6924" y="4895"/>
                  <a:pt x="7160" y="4895"/>
                </a:cubicBezTo>
                <a:close/>
                <a:moveTo>
                  <a:pt x="6080" y="0"/>
                </a:moveTo>
                <a:lnTo>
                  <a:pt x="3526" y="851"/>
                </a:lnTo>
                <a:lnTo>
                  <a:pt x="4226" y="2827"/>
                </a:lnTo>
                <a:cubicBezTo>
                  <a:pt x="3830" y="3101"/>
                  <a:pt x="3526" y="3374"/>
                  <a:pt x="3222" y="3709"/>
                </a:cubicBezTo>
                <a:lnTo>
                  <a:pt x="1368" y="2797"/>
                </a:lnTo>
                <a:lnTo>
                  <a:pt x="183" y="5228"/>
                </a:lnTo>
                <a:lnTo>
                  <a:pt x="2037" y="6140"/>
                </a:lnTo>
                <a:cubicBezTo>
                  <a:pt x="1976" y="6566"/>
                  <a:pt x="1946" y="7022"/>
                  <a:pt x="1976" y="7478"/>
                </a:cubicBezTo>
                <a:lnTo>
                  <a:pt x="0" y="8146"/>
                </a:lnTo>
                <a:lnTo>
                  <a:pt x="852" y="10700"/>
                </a:lnTo>
                <a:lnTo>
                  <a:pt x="2827" y="10031"/>
                </a:lnTo>
                <a:cubicBezTo>
                  <a:pt x="3101" y="10396"/>
                  <a:pt x="3374" y="10700"/>
                  <a:pt x="3709" y="11004"/>
                </a:cubicBezTo>
                <a:lnTo>
                  <a:pt x="2797" y="12858"/>
                </a:lnTo>
                <a:lnTo>
                  <a:pt x="5229" y="14043"/>
                </a:lnTo>
                <a:lnTo>
                  <a:pt x="6140" y="12189"/>
                </a:lnTo>
                <a:cubicBezTo>
                  <a:pt x="6441" y="12232"/>
                  <a:pt x="6757" y="12275"/>
                  <a:pt x="7078" y="12275"/>
                </a:cubicBezTo>
                <a:cubicBezTo>
                  <a:pt x="7211" y="12275"/>
                  <a:pt x="7344" y="12268"/>
                  <a:pt x="7478" y="12250"/>
                </a:cubicBezTo>
                <a:lnTo>
                  <a:pt x="8147" y="14225"/>
                </a:lnTo>
                <a:lnTo>
                  <a:pt x="10700" y="13374"/>
                </a:lnTo>
                <a:lnTo>
                  <a:pt x="10031" y="11399"/>
                </a:lnTo>
                <a:cubicBezTo>
                  <a:pt x="10396" y="11125"/>
                  <a:pt x="10700" y="10852"/>
                  <a:pt x="11004" y="10517"/>
                </a:cubicBezTo>
                <a:lnTo>
                  <a:pt x="12858" y="11429"/>
                </a:lnTo>
                <a:lnTo>
                  <a:pt x="14043" y="8997"/>
                </a:lnTo>
                <a:lnTo>
                  <a:pt x="12189" y="8086"/>
                </a:lnTo>
                <a:cubicBezTo>
                  <a:pt x="12280" y="7660"/>
                  <a:pt x="12311" y="7204"/>
                  <a:pt x="12280" y="6748"/>
                </a:cubicBezTo>
                <a:lnTo>
                  <a:pt x="14256" y="6079"/>
                </a:lnTo>
                <a:lnTo>
                  <a:pt x="13375" y="3526"/>
                </a:lnTo>
                <a:lnTo>
                  <a:pt x="11399" y="4195"/>
                </a:lnTo>
                <a:cubicBezTo>
                  <a:pt x="11125" y="3830"/>
                  <a:pt x="10852" y="3526"/>
                  <a:pt x="10517" y="3222"/>
                </a:cubicBezTo>
                <a:lnTo>
                  <a:pt x="11429" y="1368"/>
                </a:lnTo>
                <a:lnTo>
                  <a:pt x="8998" y="183"/>
                </a:lnTo>
                <a:lnTo>
                  <a:pt x="8086" y="2037"/>
                </a:lnTo>
                <a:cubicBezTo>
                  <a:pt x="7785" y="1994"/>
                  <a:pt x="7469" y="1951"/>
                  <a:pt x="7148" y="1951"/>
                </a:cubicBezTo>
                <a:cubicBezTo>
                  <a:pt x="7015" y="1951"/>
                  <a:pt x="6882" y="1958"/>
                  <a:pt x="6748" y="1976"/>
                </a:cubicBezTo>
                <a:lnTo>
                  <a:pt x="608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7150" dist="57150" dir="5400000" algn="bl" rotWithShape="0">
              <a:schemeClr val="dk1">
                <a:alpha val="16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410" name="Google Shape;2410;p97"/>
          <p:cNvSpPr/>
          <p:nvPr/>
        </p:nvSpPr>
        <p:spPr>
          <a:xfrm>
            <a:off x="720004" y="1089600"/>
            <a:ext cx="361793" cy="361793"/>
          </a:xfrm>
          <a:custGeom>
            <a:avLst/>
            <a:gdLst/>
            <a:ahLst/>
            <a:cxnLst/>
            <a:rect l="l" t="t" r="r" b="b"/>
            <a:pathLst>
              <a:path w="10031" h="10031" extrusionOk="0">
                <a:moveTo>
                  <a:pt x="5047" y="3455"/>
                </a:moveTo>
                <a:cubicBezTo>
                  <a:pt x="5309" y="3455"/>
                  <a:pt x="5573" y="3526"/>
                  <a:pt x="5806" y="3678"/>
                </a:cubicBezTo>
                <a:cubicBezTo>
                  <a:pt x="6535" y="4134"/>
                  <a:pt x="6778" y="5046"/>
                  <a:pt x="6353" y="5775"/>
                </a:cubicBezTo>
                <a:cubicBezTo>
                  <a:pt x="6074" y="6254"/>
                  <a:pt x="5572" y="6523"/>
                  <a:pt x="5055" y="6523"/>
                </a:cubicBezTo>
                <a:cubicBezTo>
                  <a:pt x="4783" y="6523"/>
                  <a:pt x="4507" y="6449"/>
                  <a:pt x="4256" y="6292"/>
                </a:cubicBezTo>
                <a:cubicBezTo>
                  <a:pt x="3526" y="5897"/>
                  <a:pt x="3283" y="4924"/>
                  <a:pt x="3739" y="4225"/>
                </a:cubicBezTo>
                <a:cubicBezTo>
                  <a:pt x="4002" y="3739"/>
                  <a:pt x="4522" y="3455"/>
                  <a:pt x="5047" y="3455"/>
                </a:cubicBezTo>
                <a:close/>
                <a:moveTo>
                  <a:pt x="4681" y="0"/>
                </a:moveTo>
                <a:lnTo>
                  <a:pt x="2857" y="456"/>
                </a:lnTo>
                <a:lnTo>
                  <a:pt x="3222" y="1854"/>
                </a:lnTo>
                <a:cubicBezTo>
                  <a:pt x="2979" y="2006"/>
                  <a:pt x="2705" y="2189"/>
                  <a:pt x="2462" y="2432"/>
                </a:cubicBezTo>
                <a:lnTo>
                  <a:pt x="1216" y="1672"/>
                </a:lnTo>
                <a:lnTo>
                  <a:pt x="274" y="3313"/>
                </a:lnTo>
                <a:lnTo>
                  <a:pt x="1520" y="4073"/>
                </a:lnTo>
                <a:cubicBezTo>
                  <a:pt x="1459" y="4377"/>
                  <a:pt x="1398" y="4681"/>
                  <a:pt x="1398" y="4985"/>
                </a:cubicBezTo>
                <a:lnTo>
                  <a:pt x="0" y="5350"/>
                </a:lnTo>
                <a:lnTo>
                  <a:pt x="456" y="7173"/>
                </a:lnTo>
                <a:lnTo>
                  <a:pt x="1854" y="6809"/>
                </a:lnTo>
                <a:cubicBezTo>
                  <a:pt x="2006" y="7052"/>
                  <a:pt x="2189" y="7325"/>
                  <a:pt x="2432" y="7569"/>
                </a:cubicBezTo>
                <a:lnTo>
                  <a:pt x="1672" y="8815"/>
                </a:lnTo>
                <a:lnTo>
                  <a:pt x="3313" y="9757"/>
                </a:lnTo>
                <a:lnTo>
                  <a:pt x="4073" y="8511"/>
                </a:lnTo>
                <a:cubicBezTo>
                  <a:pt x="4377" y="8572"/>
                  <a:pt x="4681" y="8632"/>
                  <a:pt x="4985" y="8632"/>
                </a:cubicBezTo>
                <a:lnTo>
                  <a:pt x="5350" y="10031"/>
                </a:lnTo>
                <a:lnTo>
                  <a:pt x="7174" y="9575"/>
                </a:lnTo>
                <a:lnTo>
                  <a:pt x="6809" y="8176"/>
                </a:lnTo>
                <a:cubicBezTo>
                  <a:pt x="7052" y="8024"/>
                  <a:pt x="7326" y="7812"/>
                  <a:pt x="7569" y="7599"/>
                </a:cubicBezTo>
                <a:lnTo>
                  <a:pt x="8815" y="8359"/>
                </a:lnTo>
                <a:lnTo>
                  <a:pt x="9757" y="6717"/>
                </a:lnTo>
                <a:lnTo>
                  <a:pt x="8511" y="5958"/>
                </a:lnTo>
                <a:cubicBezTo>
                  <a:pt x="8572" y="5654"/>
                  <a:pt x="8633" y="5350"/>
                  <a:pt x="8633" y="5046"/>
                </a:cubicBezTo>
                <a:lnTo>
                  <a:pt x="10031" y="4681"/>
                </a:lnTo>
                <a:lnTo>
                  <a:pt x="9575" y="2857"/>
                </a:lnTo>
                <a:lnTo>
                  <a:pt x="8177" y="3222"/>
                </a:lnTo>
                <a:cubicBezTo>
                  <a:pt x="8025" y="2948"/>
                  <a:pt x="7842" y="2705"/>
                  <a:pt x="7599" y="2462"/>
                </a:cubicBezTo>
                <a:lnTo>
                  <a:pt x="8359" y="1216"/>
                </a:lnTo>
                <a:lnTo>
                  <a:pt x="6718" y="274"/>
                </a:lnTo>
                <a:lnTo>
                  <a:pt x="5958" y="1520"/>
                </a:lnTo>
                <a:cubicBezTo>
                  <a:pt x="5654" y="1429"/>
                  <a:pt x="5350" y="1398"/>
                  <a:pt x="5046" y="1398"/>
                </a:cubicBezTo>
                <a:lnTo>
                  <a:pt x="4681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57150" dist="47625" dir="5400000" algn="bl" rotWithShape="0">
              <a:schemeClr val="dk1">
                <a:alpha val="1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46" r="5006" b="1244"/>
          <a:stretch>
            <a:fillRect/>
          </a:stretch>
        </p:blipFill>
        <p:spPr bwMode="auto">
          <a:xfrm>
            <a:off x="2727959" y="1386250"/>
            <a:ext cx="1493933" cy="310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83" t="1248" r="5048"/>
          <a:stretch>
            <a:fillRect/>
          </a:stretch>
        </p:blipFill>
        <p:spPr bwMode="auto">
          <a:xfrm>
            <a:off x="4922110" y="1386367"/>
            <a:ext cx="1537020" cy="31094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6" dur="800" fill="hold"/>
                                        <p:tgtEl>
                                          <p:spTgt spid="24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8" dur="800" fill="hold"/>
                                        <p:tgtEl>
                                          <p:spTgt spid="240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1" name="Google Shape;2401;p97"/>
          <p:cNvSpPr txBox="1">
            <a:spLocks noGrp="1"/>
          </p:cNvSpPr>
          <p:nvPr>
            <p:ph type="title"/>
          </p:nvPr>
        </p:nvSpPr>
        <p:spPr>
          <a:xfrm>
            <a:off x="720000" y="69481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Add Notice , schedule</a:t>
            </a:r>
            <a:endParaRPr dirty="0"/>
          </a:p>
        </p:txBody>
      </p:sp>
      <p:sp>
        <p:nvSpPr>
          <p:cNvPr id="2409" name="Google Shape;2409;p97"/>
          <p:cNvSpPr/>
          <p:nvPr/>
        </p:nvSpPr>
        <p:spPr>
          <a:xfrm>
            <a:off x="8325700" y="1261133"/>
            <a:ext cx="250781" cy="250235"/>
          </a:xfrm>
          <a:custGeom>
            <a:avLst/>
            <a:gdLst/>
            <a:ahLst/>
            <a:cxnLst/>
            <a:rect l="l" t="t" r="r" b="b"/>
            <a:pathLst>
              <a:path w="14257" h="14226" extrusionOk="0">
                <a:moveTo>
                  <a:pt x="7160" y="4895"/>
                </a:moveTo>
                <a:cubicBezTo>
                  <a:pt x="8066" y="4895"/>
                  <a:pt x="8891" y="5467"/>
                  <a:pt x="9180" y="6383"/>
                </a:cubicBezTo>
                <a:cubicBezTo>
                  <a:pt x="9575" y="7508"/>
                  <a:pt x="8967" y="8724"/>
                  <a:pt x="7812" y="9119"/>
                </a:cubicBezTo>
                <a:cubicBezTo>
                  <a:pt x="7591" y="9191"/>
                  <a:pt x="7367" y="9225"/>
                  <a:pt x="7145" y="9225"/>
                </a:cubicBezTo>
                <a:cubicBezTo>
                  <a:pt x="6241" y="9225"/>
                  <a:pt x="5394" y="8655"/>
                  <a:pt x="5077" y="7751"/>
                </a:cubicBezTo>
                <a:cubicBezTo>
                  <a:pt x="4712" y="6596"/>
                  <a:pt x="5320" y="5380"/>
                  <a:pt x="6444" y="5016"/>
                </a:cubicBezTo>
                <a:cubicBezTo>
                  <a:pt x="6683" y="4934"/>
                  <a:pt x="6924" y="4895"/>
                  <a:pt x="7160" y="4895"/>
                </a:cubicBezTo>
                <a:close/>
                <a:moveTo>
                  <a:pt x="6080" y="0"/>
                </a:moveTo>
                <a:lnTo>
                  <a:pt x="3526" y="851"/>
                </a:lnTo>
                <a:lnTo>
                  <a:pt x="4226" y="2827"/>
                </a:lnTo>
                <a:cubicBezTo>
                  <a:pt x="3830" y="3101"/>
                  <a:pt x="3526" y="3374"/>
                  <a:pt x="3222" y="3709"/>
                </a:cubicBezTo>
                <a:lnTo>
                  <a:pt x="1368" y="2797"/>
                </a:lnTo>
                <a:lnTo>
                  <a:pt x="183" y="5228"/>
                </a:lnTo>
                <a:lnTo>
                  <a:pt x="2037" y="6140"/>
                </a:lnTo>
                <a:cubicBezTo>
                  <a:pt x="1976" y="6566"/>
                  <a:pt x="1946" y="7022"/>
                  <a:pt x="1976" y="7478"/>
                </a:cubicBezTo>
                <a:lnTo>
                  <a:pt x="0" y="8146"/>
                </a:lnTo>
                <a:lnTo>
                  <a:pt x="852" y="10700"/>
                </a:lnTo>
                <a:lnTo>
                  <a:pt x="2827" y="10031"/>
                </a:lnTo>
                <a:cubicBezTo>
                  <a:pt x="3101" y="10396"/>
                  <a:pt x="3374" y="10700"/>
                  <a:pt x="3709" y="11004"/>
                </a:cubicBezTo>
                <a:lnTo>
                  <a:pt x="2797" y="12858"/>
                </a:lnTo>
                <a:lnTo>
                  <a:pt x="5229" y="14043"/>
                </a:lnTo>
                <a:lnTo>
                  <a:pt x="6140" y="12189"/>
                </a:lnTo>
                <a:cubicBezTo>
                  <a:pt x="6441" y="12232"/>
                  <a:pt x="6757" y="12275"/>
                  <a:pt x="7078" y="12275"/>
                </a:cubicBezTo>
                <a:cubicBezTo>
                  <a:pt x="7211" y="12275"/>
                  <a:pt x="7344" y="12268"/>
                  <a:pt x="7478" y="12250"/>
                </a:cubicBezTo>
                <a:lnTo>
                  <a:pt x="8147" y="14225"/>
                </a:lnTo>
                <a:lnTo>
                  <a:pt x="10700" y="13374"/>
                </a:lnTo>
                <a:lnTo>
                  <a:pt x="10031" y="11399"/>
                </a:lnTo>
                <a:cubicBezTo>
                  <a:pt x="10396" y="11125"/>
                  <a:pt x="10700" y="10852"/>
                  <a:pt x="11004" y="10517"/>
                </a:cubicBezTo>
                <a:lnTo>
                  <a:pt x="12858" y="11429"/>
                </a:lnTo>
                <a:lnTo>
                  <a:pt x="14043" y="8997"/>
                </a:lnTo>
                <a:lnTo>
                  <a:pt x="12189" y="8086"/>
                </a:lnTo>
                <a:cubicBezTo>
                  <a:pt x="12280" y="7660"/>
                  <a:pt x="12311" y="7204"/>
                  <a:pt x="12280" y="6748"/>
                </a:cubicBezTo>
                <a:lnTo>
                  <a:pt x="14256" y="6079"/>
                </a:lnTo>
                <a:lnTo>
                  <a:pt x="13375" y="3526"/>
                </a:lnTo>
                <a:lnTo>
                  <a:pt x="11399" y="4195"/>
                </a:lnTo>
                <a:cubicBezTo>
                  <a:pt x="11125" y="3830"/>
                  <a:pt x="10852" y="3526"/>
                  <a:pt x="10517" y="3222"/>
                </a:cubicBezTo>
                <a:lnTo>
                  <a:pt x="11429" y="1368"/>
                </a:lnTo>
                <a:lnTo>
                  <a:pt x="8998" y="183"/>
                </a:lnTo>
                <a:lnTo>
                  <a:pt x="8086" y="2037"/>
                </a:lnTo>
                <a:cubicBezTo>
                  <a:pt x="7785" y="1994"/>
                  <a:pt x="7469" y="1951"/>
                  <a:pt x="7148" y="1951"/>
                </a:cubicBezTo>
                <a:cubicBezTo>
                  <a:pt x="7015" y="1951"/>
                  <a:pt x="6882" y="1958"/>
                  <a:pt x="6748" y="1976"/>
                </a:cubicBezTo>
                <a:lnTo>
                  <a:pt x="608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7150" dist="57150" dir="5400000" algn="bl" rotWithShape="0">
              <a:schemeClr val="dk1">
                <a:alpha val="16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410" name="Google Shape;2410;p97"/>
          <p:cNvSpPr/>
          <p:nvPr/>
        </p:nvSpPr>
        <p:spPr>
          <a:xfrm>
            <a:off x="720004" y="1089600"/>
            <a:ext cx="361793" cy="361793"/>
          </a:xfrm>
          <a:custGeom>
            <a:avLst/>
            <a:gdLst/>
            <a:ahLst/>
            <a:cxnLst/>
            <a:rect l="l" t="t" r="r" b="b"/>
            <a:pathLst>
              <a:path w="10031" h="10031" extrusionOk="0">
                <a:moveTo>
                  <a:pt x="5047" y="3455"/>
                </a:moveTo>
                <a:cubicBezTo>
                  <a:pt x="5309" y="3455"/>
                  <a:pt x="5573" y="3526"/>
                  <a:pt x="5806" y="3678"/>
                </a:cubicBezTo>
                <a:cubicBezTo>
                  <a:pt x="6535" y="4134"/>
                  <a:pt x="6778" y="5046"/>
                  <a:pt x="6353" y="5775"/>
                </a:cubicBezTo>
                <a:cubicBezTo>
                  <a:pt x="6074" y="6254"/>
                  <a:pt x="5572" y="6523"/>
                  <a:pt x="5055" y="6523"/>
                </a:cubicBezTo>
                <a:cubicBezTo>
                  <a:pt x="4783" y="6523"/>
                  <a:pt x="4507" y="6449"/>
                  <a:pt x="4256" y="6292"/>
                </a:cubicBezTo>
                <a:cubicBezTo>
                  <a:pt x="3526" y="5897"/>
                  <a:pt x="3283" y="4924"/>
                  <a:pt x="3739" y="4225"/>
                </a:cubicBezTo>
                <a:cubicBezTo>
                  <a:pt x="4002" y="3739"/>
                  <a:pt x="4522" y="3455"/>
                  <a:pt x="5047" y="3455"/>
                </a:cubicBezTo>
                <a:close/>
                <a:moveTo>
                  <a:pt x="4681" y="0"/>
                </a:moveTo>
                <a:lnTo>
                  <a:pt x="2857" y="456"/>
                </a:lnTo>
                <a:lnTo>
                  <a:pt x="3222" y="1854"/>
                </a:lnTo>
                <a:cubicBezTo>
                  <a:pt x="2979" y="2006"/>
                  <a:pt x="2705" y="2189"/>
                  <a:pt x="2462" y="2432"/>
                </a:cubicBezTo>
                <a:lnTo>
                  <a:pt x="1216" y="1672"/>
                </a:lnTo>
                <a:lnTo>
                  <a:pt x="274" y="3313"/>
                </a:lnTo>
                <a:lnTo>
                  <a:pt x="1520" y="4073"/>
                </a:lnTo>
                <a:cubicBezTo>
                  <a:pt x="1459" y="4377"/>
                  <a:pt x="1398" y="4681"/>
                  <a:pt x="1398" y="4985"/>
                </a:cubicBezTo>
                <a:lnTo>
                  <a:pt x="0" y="5350"/>
                </a:lnTo>
                <a:lnTo>
                  <a:pt x="456" y="7173"/>
                </a:lnTo>
                <a:lnTo>
                  <a:pt x="1854" y="6809"/>
                </a:lnTo>
                <a:cubicBezTo>
                  <a:pt x="2006" y="7052"/>
                  <a:pt x="2189" y="7325"/>
                  <a:pt x="2432" y="7569"/>
                </a:cubicBezTo>
                <a:lnTo>
                  <a:pt x="1672" y="8815"/>
                </a:lnTo>
                <a:lnTo>
                  <a:pt x="3313" y="9757"/>
                </a:lnTo>
                <a:lnTo>
                  <a:pt x="4073" y="8511"/>
                </a:lnTo>
                <a:cubicBezTo>
                  <a:pt x="4377" y="8572"/>
                  <a:pt x="4681" y="8632"/>
                  <a:pt x="4985" y="8632"/>
                </a:cubicBezTo>
                <a:lnTo>
                  <a:pt x="5350" y="10031"/>
                </a:lnTo>
                <a:lnTo>
                  <a:pt x="7174" y="9575"/>
                </a:lnTo>
                <a:lnTo>
                  <a:pt x="6809" y="8176"/>
                </a:lnTo>
                <a:cubicBezTo>
                  <a:pt x="7052" y="8024"/>
                  <a:pt x="7326" y="7812"/>
                  <a:pt x="7569" y="7599"/>
                </a:cubicBezTo>
                <a:lnTo>
                  <a:pt x="8815" y="8359"/>
                </a:lnTo>
                <a:lnTo>
                  <a:pt x="9757" y="6717"/>
                </a:lnTo>
                <a:lnTo>
                  <a:pt x="8511" y="5958"/>
                </a:lnTo>
                <a:cubicBezTo>
                  <a:pt x="8572" y="5654"/>
                  <a:pt x="8633" y="5350"/>
                  <a:pt x="8633" y="5046"/>
                </a:cubicBezTo>
                <a:lnTo>
                  <a:pt x="10031" y="4681"/>
                </a:lnTo>
                <a:lnTo>
                  <a:pt x="9575" y="2857"/>
                </a:lnTo>
                <a:lnTo>
                  <a:pt x="8177" y="3222"/>
                </a:lnTo>
                <a:cubicBezTo>
                  <a:pt x="8025" y="2948"/>
                  <a:pt x="7842" y="2705"/>
                  <a:pt x="7599" y="2462"/>
                </a:cubicBezTo>
                <a:lnTo>
                  <a:pt x="8359" y="1216"/>
                </a:lnTo>
                <a:lnTo>
                  <a:pt x="6718" y="274"/>
                </a:lnTo>
                <a:lnTo>
                  <a:pt x="5958" y="1520"/>
                </a:lnTo>
                <a:cubicBezTo>
                  <a:pt x="5654" y="1429"/>
                  <a:pt x="5350" y="1398"/>
                  <a:pt x="5046" y="1398"/>
                </a:cubicBezTo>
                <a:lnTo>
                  <a:pt x="4681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57150" dist="47625" dir="5400000" algn="bl" rotWithShape="0">
              <a:schemeClr val="dk1">
                <a:alpha val="1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61" t="1666" r="5418" b="-1019"/>
          <a:stretch>
            <a:fillRect/>
          </a:stretch>
        </p:blipFill>
        <p:spPr bwMode="auto">
          <a:xfrm>
            <a:off x="2750820" y="1315720"/>
            <a:ext cx="1562100" cy="32572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16" t="1086" r="4451"/>
          <a:stretch>
            <a:fillRect/>
          </a:stretch>
        </p:blipFill>
        <p:spPr bwMode="auto">
          <a:xfrm>
            <a:off x="4875930" y="1315720"/>
            <a:ext cx="1580749" cy="32572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6" dur="800" fill="hold"/>
                                        <p:tgtEl>
                                          <p:spTgt spid="24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8" dur="800" fill="hold"/>
                                        <p:tgtEl>
                                          <p:spTgt spid="240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1" name="Google Shape;2401;p97"/>
          <p:cNvSpPr txBox="1">
            <a:spLocks noGrp="1"/>
          </p:cNvSpPr>
          <p:nvPr>
            <p:ph type="title"/>
          </p:nvPr>
        </p:nvSpPr>
        <p:spPr>
          <a:xfrm>
            <a:off x="720000" y="69481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Add Student</a:t>
            </a:r>
            <a:endParaRPr dirty="0"/>
          </a:p>
        </p:txBody>
      </p:sp>
      <p:sp>
        <p:nvSpPr>
          <p:cNvPr id="2409" name="Google Shape;2409;p97"/>
          <p:cNvSpPr/>
          <p:nvPr/>
        </p:nvSpPr>
        <p:spPr>
          <a:xfrm>
            <a:off x="8325700" y="1261133"/>
            <a:ext cx="250781" cy="250235"/>
          </a:xfrm>
          <a:custGeom>
            <a:avLst/>
            <a:gdLst/>
            <a:ahLst/>
            <a:cxnLst/>
            <a:rect l="l" t="t" r="r" b="b"/>
            <a:pathLst>
              <a:path w="14257" h="14226" extrusionOk="0">
                <a:moveTo>
                  <a:pt x="7160" y="4895"/>
                </a:moveTo>
                <a:cubicBezTo>
                  <a:pt x="8066" y="4895"/>
                  <a:pt x="8891" y="5467"/>
                  <a:pt x="9180" y="6383"/>
                </a:cubicBezTo>
                <a:cubicBezTo>
                  <a:pt x="9575" y="7508"/>
                  <a:pt x="8967" y="8724"/>
                  <a:pt x="7812" y="9119"/>
                </a:cubicBezTo>
                <a:cubicBezTo>
                  <a:pt x="7591" y="9191"/>
                  <a:pt x="7367" y="9225"/>
                  <a:pt x="7145" y="9225"/>
                </a:cubicBezTo>
                <a:cubicBezTo>
                  <a:pt x="6241" y="9225"/>
                  <a:pt x="5394" y="8655"/>
                  <a:pt x="5077" y="7751"/>
                </a:cubicBezTo>
                <a:cubicBezTo>
                  <a:pt x="4712" y="6596"/>
                  <a:pt x="5320" y="5380"/>
                  <a:pt x="6444" y="5016"/>
                </a:cubicBezTo>
                <a:cubicBezTo>
                  <a:pt x="6683" y="4934"/>
                  <a:pt x="6924" y="4895"/>
                  <a:pt x="7160" y="4895"/>
                </a:cubicBezTo>
                <a:close/>
                <a:moveTo>
                  <a:pt x="6080" y="0"/>
                </a:moveTo>
                <a:lnTo>
                  <a:pt x="3526" y="851"/>
                </a:lnTo>
                <a:lnTo>
                  <a:pt x="4226" y="2827"/>
                </a:lnTo>
                <a:cubicBezTo>
                  <a:pt x="3830" y="3101"/>
                  <a:pt x="3526" y="3374"/>
                  <a:pt x="3222" y="3709"/>
                </a:cubicBezTo>
                <a:lnTo>
                  <a:pt x="1368" y="2797"/>
                </a:lnTo>
                <a:lnTo>
                  <a:pt x="183" y="5228"/>
                </a:lnTo>
                <a:lnTo>
                  <a:pt x="2037" y="6140"/>
                </a:lnTo>
                <a:cubicBezTo>
                  <a:pt x="1976" y="6566"/>
                  <a:pt x="1946" y="7022"/>
                  <a:pt x="1976" y="7478"/>
                </a:cubicBezTo>
                <a:lnTo>
                  <a:pt x="0" y="8146"/>
                </a:lnTo>
                <a:lnTo>
                  <a:pt x="852" y="10700"/>
                </a:lnTo>
                <a:lnTo>
                  <a:pt x="2827" y="10031"/>
                </a:lnTo>
                <a:cubicBezTo>
                  <a:pt x="3101" y="10396"/>
                  <a:pt x="3374" y="10700"/>
                  <a:pt x="3709" y="11004"/>
                </a:cubicBezTo>
                <a:lnTo>
                  <a:pt x="2797" y="12858"/>
                </a:lnTo>
                <a:lnTo>
                  <a:pt x="5229" y="14043"/>
                </a:lnTo>
                <a:lnTo>
                  <a:pt x="6140" y="12189"/>
                </a:lnTo>
                <a:cubicBezTo>
                  <a:pt x="6441" y="12232"/>
                  <a:pt x="6757" y="12275"/>
                  <a:pt x="7078" y="12275"/>
                </a:cubicBezTo>
                <a:cubicBezTo>
                  <a:pt x="7211" y="12275"/>
                  <a:pt x="7344" y="12268"/>
                  <a:pt x="7478" y="12250"/>
                </a:cubicBezTo>
                <a:lnTo>
                  <a:pt x="8147" y="14225"/>
                </a:lnTo>
                <a:lnTo>
                  <a:pt x="10700" y="13374"/>
                </a:lnTo>
                <a:lnTo>
                  <a:pt x="10031" y="11399"/>
                </a:lnTo>
                <a:cubicBezTo>
                  <a:pt x="10396" y="11125"/>
                  <a:pt x="10700" y="10852"/>
                  <a:pt x="11004" y="10517"/>
                </a:cubicBezTo>
                <a:lnTo>
                  <a:pt x="12858" y="11429"/>
                </a:lnTo>
                <a:lnTo>
                  <a:pt x="14043" y="8997"/>
                </a:lnTo>
                <a:lnTo>
                  <a:pt x="12189" y="8086"/>
                </a:lnTo>
                <a:cubicBezTo>
                  <a:pt x="12280" y="7660"/>
                  <a:pt x="12311" y="7204"/>
                  <a:pt x="12280" y="6748"/>
                </a:cubicBezTo>
                <a:lnTo>
                  <a:pt x="14256" y="6079"/>
                </a:lnTo>
                <a:lnTo>
                  <a:pt x="13375" y="3526"/>
                </a:lnTo>
                <a:lnTo>
                  <a:pt x="11399" y="4195"/>
                </a:lnTo>
                <a:cubicBezTo>
                  <a:pt x="11125" y="3830"/>
                  <a:pt x="10852" y="3526"/>
                  <a:pt x="10517" y="3222"/>
                </a:cubicBezTo>
                <a:lnTo>
                  <a:pt x="11429" y="1368"/>
                </a:lnTo>
                <a:lnTo>
                  <a:pt x="8998" y="183"/>
                </a:lnTo>
                <a:lnTo>
                  <a:pt x="8086" y="2037"/>
                </a:lnTo>
                <a:cubicBezTo>
                  <a:pt x="7785" y="1994"/>
                  <a:pt x="7469" y="1951"/>
                  <a:pt x="7148" y="1951"/>
                </a:cubicBezTo>
                <a:cubicBezTo>
                  <a:pt x="7015" y="1951"/>
                  <a:pt x="6882" y="1958"/>
                  <a:pt x="6748" y="1976"/>
                </a:cubicBezTo>
                <a:lnTo>
                  <a:pt x="608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7150" dist="57150" dir="5400000" algn="bl" rotWithShape="0">
              <a:schemeClr val="dk1">
                <a:alpha val="16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410" name="Google Shape;2410;p97"/>
          <p:cNvSpPr/>
          <p:nvPr/>
        </p:nvSpPr>
        <p:spPr>
          <a:xfrm>
            <a:off x="720004" y="1089600"/>
            <a:ext cx="361793" cy="361793"/>
          </a:xfrm>
          <a:custGeom>
            <a:avLst/>
            <a:gdLst/>
            <a:ahLst/>
            <a:cxnLst/>
            <a:rect l="l" t="t" r="r" b="b"/>
            <a:pathLst>
              <a:path w="10031" h="10031" extrusionOk="0">
                <a:moveTo>
                  <a:pt x="5047" y="3455"/>
                </a:moveTo>
                <a:cubicBezTo>
                  <a:pt x="5309" y="3455"/>
                  <a:pt x="5573" y="3526"/>
                  <a:pt x="5806" y="3678"/>
                </a:cubicBezTo>
                <a:cubicBezTo>
                  <a:pt x="6535" y="4134"/>
                  <a:pt x="6778" y="5046"/>
                  <a:pt x="6353" y="5775"/>
                </a:cubicBezTo>
                <a:cubicBezTo>
                  <a:pt x="6074" y="6254"/>
                  <a:pt x="5572" y="6523"/>
                  <a:pt x="5055" y="6523"/>
                </a:cubicBezTo>
                <a:cubicBezTo>
                  <a:pt x="4783" y="6523"/>
                  <a:pt x="4507" y="6449"/>
                  <a:pt x="4256" y="6292"/>
                </a:cubicBezTo>
                <a:cubicBezTo>
                  <a:pt x="3526" y="5897"/>
                  <a:pt x="3283" y="4924"/>
                  <a:pt x="3739" y="4225"/>
                </a:cubicBezTo>
                <a:cubicBezTo>
                  <a:pt x="4002" y="3739"/>
                  <a:pt x="4522" y="3455"/>
                  <a:pt x="5047" y="3455"/>
                </a:cubicBezTo>
                <a:close/>
                <a:moveTo>
                  <a:pt x="4681" y="0"/>
                </a:moveTo>
                <a:lnTo>
                  <a:pt x="2857" y="456"/>
                </a:lnTo>
                <a:lnTo>
                  <a:pt x="3222" y="1854"/>
                </a:lnTo>
                <a:cubicBezTo>
                  <a:pt x="2979" y="2006"/>
                  <a:pt x="2705" y="2189"/>
                  <a:pt x="2462" y="2432"/>
                </a:cubicBezTo>
                <a:lnTo>
                  <a:pt x="1216" y="1672"/>
                </a:lnTo>
                <a:lnTo>
                  <a:pt x="274" y="3313"/>
                </a:lnTo>
                <a:lnTo>
                  <a:pt x="1520" y="4073"/>
                </a:lnTo>
                <a:cubicBezTo>
                  <a:pt x="1459" y="4377"/>
                  <a:pt x="1398" y="4681"/>
                  <a:pt x="1398" y="4985"/>
                </a:cubicBezTo>
                <a:lnTo>
                  <a:pt x="0" y="5350"/>
                </a:lnTo>
                <a:lnTo>
                  <a:pt x="456" y="7173"/>
                </a:lnTo>
                <a:lnTo>
                  <a:pt x="1854" y="6809"/>
                </a:lnTo>
                <a:cubicBezTo>
                  <a:pt x="2006" y="7052"/>
                  <a:pt x="2189" y="7325"/>
                  <a:pt x="2432" y="7569"/>
                </a:cubicBezTo>
                <a:lnTo>
                  <a:pt x="1672" y="8815"/>
                </a:lnTo>
                <a:lnTo>
                  <a:pt x="3313" y="9757"/>
                </a:lnTo>
                <a:lnTo>
                  <a:pt x="4073" y="8511"/>
                </a:lnTo>
                <a:cubicBezTo>
                  <a:pt x="4377" y="8572"/>
                  <a:pt x="4681" y="8632"/>
                  <a:pt x="4985" y="8632"/>
                </a:cubicBezTo>
                <a:lnTo>
                  <a:pt x="5350" y="10031"/>
                </a:lnTo>
                <a:lnTo>
                  <a:pt x="7174" y="9575"/>
                </a:lnTo>
                <a:lnTo>
                  <a:pt x="6809" y="8176"/>
                </a:lnTo>
                <a:cubicBezTo>
                  <a:pt x="7052" y="8024"/>
                  <a:pt x="7326" y="7812"/>
                  <a:pt x="7569" y="7599"/>
                </a:cubicBezTo>
                <a:lnTo>
                  <a:pt x="8815" y="8359"/>
                </a:lnTo>
                <a:lnTo>
                  <a:pt x="9757" y="6717"/>
                </a:lnTo>
                <a:lnTo>
                  <a:pt x="8511" y="5958"/>
                </a:lnTo>
                <a:cubicBezTo>
                  <a:pt x="8572" y="5654"/>
                  <a:pt x="8633" y="5350"/>
                  <a:pt x="8633" y="5046"/>
                </a:cubicBezTo>
                <a:lnTo>
                  <a:pt x="10031" y="4681"/>
                </a:lnTo>
                <a:lnTo>
                  <a:pt x="9575" y="2857"/>
                </a:lnTo>
                <a:lnTo>
                  <a:pt x="8177" y="3222"/>
                </a:lnTo>
                <a:cubicBezTo>
                  <a:pt x="8025" y="2948"/>
                  <a:pt x="7842" y="2705"/>
                  <a:pt x="7599" y="2462"/>
                </a:cubicBezTo>
                <a:lnTo>
                  <a:pt x="8359" y="1216"/>
                </a:lnTo>
                <a:lnTo>
                  <a:pt x="6718" y="274"/>
                </a:lnTo>
                <a:lnTo>
                  <a:pt x="5958" y="1520"/>
                </a:lnTo>
                <a:cubicBezTo>
                  <a:pt x="5654" y="1429"/>
                  <a:pt x="5350" y="1398"/>
                  <a:pt x="5046" y="1398"/>
                </a:cubicBezTo>
                <a:lnTo>
                  <a:pt x="4681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57150" dist="47625" dir="5400000" algn="bl" rotWithShape="0">
              <a:schemeClr val="dk1">
                <a:alpha val="1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97" t="1306" r="4907" b="-1"/>
          <a:stretch>
            <a:fillRect/>
          </a:stretch>
        </p:blipFill>
        <p:spPr bwMode="auto">
          <a:xfrm>
            <a:off x="2816861" y="1427480"/>
            <a:ext cx="1612316" cy="3118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35" r="4317" b="1369"/>
          <a:stretch>
            <a:fillRect/>
          </a:stretch>
        </p:blipFill>
        <p:spPr bwMode="auto">
          <a:xfrm>
            <a:off x="4922520" y="1386250"/>
            <a:ext cx="1515512" cy="3118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6" dur="800" fill="hold"/>
                                        <p:tgtEl>
                                          <p:spTgt spid="24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8" dur="800" fill="hold"/>
                                        <p:tgtEl>
                                          <p:spTgt spid="240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 Online News App by Slidesgo">
  <a:themeElements>
    <a:clrScheme name="Simple Light">
      <a:dk1>
        <a:srgbClr val="17336B"/>
      </a:dk1>
      <a:lt1>
        <a:srgbClr val="F9F8FF"/>
      </a:lt1>
      <a:dk2>
        <a:srgbClr val="66BEE9"/>
      </a:dk2>
      <a:lt2>
        <a:srgbClr val="4EB3E4"/>
      </a:lt2>
      <a:accent1>
        <a:srgbClr val="FFD65F"/>
      </a:accent1>
      <a:accent2>
        <a:srgbClr val="FDA0B4"/>
      </a:accent2>
      <a:accent3>
        <a:srgbClr val="E951C2"/>
      </a:accent3>
      <a:accent4>
        <a:srgbClr val="60D8F4"/>
      </a:accent4>
      <a:accent5>
        <a:srgbClr val="81EEEB"/>
      </a:accent5>
      <a:accent6>
        <a:srgbClr val="DF5F69"/>
      </a:accent6>
      <a:hlink>
        <a:srgbClr val="0D285E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2098</Words>
  <Application>WPS Presentation</Application>
  <PresentationFormat>On-screen Show (16:9)</PresentationFormat>
  <Paragraphs>114</Paragraphs>
  <Slides>33</Slides>
  <Notes>34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33</vt:i4>
      </vt:variant>
    </vt:vector>
  </HeadingPairs>
  <TitlesOfParts>
    <vt:vector size="44" baseType="lpstr">
      <vt:lpstr>Arial</vt:lpstr>
      <vt:lpstr>SimSun</vt:lpstr>
      <vt:lpstr>Wingdings</vt:lpstr>
      <vt:lpstr>Arial</vt:lpstr>
      <vt:lpstr>Orbitron</vt:lpstr>
      <vt:lpstr>Quicksand</vt:lpstr>
      <vt:lpstr>Denk One</vt:lpstr>
      <vt:lpstr>Fira Sans Extra Condensed</vt:lpstr>
      <vt:lpstr>Microsoft YaHei</vt:lpstr>
      <vt:lpstr>Arial Unicode MS</vt:lpstr>
      <vt:lpstr> Online News App by Slidesgo</vt:lpstr>
      <vt:lpstr>Class Management System</vt:lpstr>
      <vt:lpstr>Introduction</vt:lpstr>
      <vt:lpstr>Project Profile</vt:lpstr>
      <vt:lpstr>Tools and Technologies</vt:lpstr>
      <vt:lpstr>Application Screenshots</vt:lpstr>
      <vt:lpstr>01</vt:lpstr>
      <vt:lpstr>Admin Login and dashboard</vt:lpstr>
      <vt:lpstr>Add Notice , schedule</vt:lpstr>
      <vt:lpstr>Add Student</vt:lpstr>
      <vt:lpstr>View, update Student</vt:lpstr>
      <vt:lpstr>Add Teacher</vt:lpstr>
      <vt:lpstr>View, update Teacher</vt:lpstr>
      <vt:lpstr>Pay Salary -01</vt:lpstr>
      <vt:lpstr>Pay Salary -02</vt:lpstr>
      <vt:lpstr>02</vt:lpstr>
      <vt:lpstr>Splash and Home Page</vt:lpstr>
      <vt:lpstr>Login screen</vt:lpstr>
      <vt:lpstr>Dashboard and side navigation</vt:lpstr>
      <vt:lpstr>View/submit assignment</vt:lpstr>
      <vt:lpstr>Exam details and results</vt:lpstr>
      <vt:lpstr>Schedule, notification, material</vt:lpstr>
      <vt:lpstr>Pay fees -01</vt:lpstr>
      <vt:lpstr>Pay fees -02</vt:lpstr>
      <vt:lpstr>03</vt:lpstr>
      <vt:lpstr>Splash and Home page</vt:lpstr>
      <vt:lpstr>Login screen</vt:lpstr>
      <vt:lpstr>Dashboard and side navigation</vt:lpstr>
      <vt:lpstr>Leave Application</vt:lpstr>
      <vt:lpstr>Upload Materials/ Assignments</vt:lpstr>
      <vt:lpstr>Upload Exam Details</vt:lpstr>
      <vt:lpstr>Upload Exam Results</vt:lpstr>
      <vt:lpstr>View notification, schedule</vt:lpstr>
      <vt:lpstr>Thank you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Class Management System</dc:title>
  <dc:creator/>
  <cp:lastModifiedBy>LENOVO</cp:lastModifiedBy>
  <cp:revision>21</cp:revision>
  <dcterms:created xsi:type="dcterms:W3CDTF">2024-03-15T15:57:41Z</dcterms:created>
  <dcterms:modified xsi:type="dcterms:W3CDTF">2024-03-15T15:58:19Z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FF9C384D1EAC45EABF2A07BE4B7172C4_12</vt:lpwstr>
  </property>
  <property fmtid="{D5CDD505-2E9C-101B-9397-08002B2CF9AE}" pid="3" name="KSOProductBuildVer">
    <vt:lpwstr>1033-12.2.0.13489</vt:lpwstr>
  </property>
</Properties>
</file>